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84" r:id="rId2"/>
    <p:sldId id="387" r:id="rId3"/>
    <p:sldId id="267" r:id="rId4"/>
    <p:sldId id="277" r:id="rId5"/>
    <p:sldId id="278" r:id="rId6"/>
    <p:sldId id="279" r:id="rId7"/>
    <p:sldId id="280" r:id="rId8"/>
    <p:sldId id="301" r:id="rId9"/>
    <p:sldId id="31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107" d="100"/>
          <a:sy n="107" d="100"/>
        </p:scale>
        <p:origin x="64" y="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6CE045-D756-4F3C-B986-3DFCA2EF9E98}" type="datetimeFigureOut">
              <a:rPr lang="en-US" smtClean="0"/>
              <a:t>6/24/2022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0EAEAA-A32C-425F-BB99-BC34F26C86B4}" type="slidenum">
              <a:rPr lang="en-US" smtClean="0"/>
              <a:t>‹#›</a:t>
            </a:fld>
            <a:endParaRPr lang="en-US"/>
          </a:p>
        </p:txBody>
      </p:sp>
    </p:spTree>
    <p:extLst>
      <p:ext uri="{BB962C8B-B14F-4D97-AF65-F5344CB8AC3E}">
        <p14:creationId xmlns:p14="http://schemas.microsoft.com/office/powerpoint/2010/main" val="1440876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2"/>
        <p:cNvGrpSpPr/>
        <p:nvPr/>
      </p:nvGrpSpPr>
      <p:grpSpPr>
        <a:xfrm>
          <a:off x="0" y="0"/>
          <a:ext cx="0" cy="0"/>
          <a:chOff x="0" y="0"/>
          <a:chExt cx="0" cy="0"/>
        </a:xfrm>
      </p:grpSpPr>
      <p:sp>
        <p:nvSpPr>
          <p:cNvPr id="1913" name="Google Shape;1913;p10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latin typeface="Roboto Condensed"/>
              <a:ea typeface="Roboto Condensed"/>
              <a:cs typeface="Roboto Condensed"/>
              <a:sym typeface="Roboto Condensed"/>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a:p>
        </p:txBody>
      </p:sp>
      <p:sp>
        <p:nvSpPr>
          <p:cNvPr id="1914" name="Google Shape;1914;p10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1"/>
        <p:cNvGrpSpPr/>
        <p:nvPr/>
      </p:nvGrpSpPr>
      <p:grpSpPr>
        <a:xfrm>
          <a:off x="0" y="0"/>
          <a:ext cx="0" cy="0"/>
          <a:chOff x="0" y="0"/>
          <a:chExt cx="0" cy="0"/>
        </a:xfrm>
      </p:grpSpPr>
      <p:sp>
        <p:nvSpPr>
          <p:cNvPr id="1952" name="Google Shape;1952;p11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latin typeface="Roboto Condensed"/>
              <a:ea typeface="Roboto Condensed"/>
              <a:cs typeface="Roboto Condensed"/>
              <a:sym typeface="Roboto Condensed"/>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a:p>
        </p:txBody>
      </p:sp>
      <p:sp>
        <p:nvSpPr>
          <p:cNvPr id="1953" name="Google Shape;1953;p1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1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latin typeface="Roboto Condensed"/>
              <a:ea typeface="Roboto Condensed"/>
              <a:cs typeface="Roboto Condensed"/>
              <a:sym typeface="Roboto Condensed"/>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a:p>
        </p:txBody>
      </p:sp>
      <p:sp>
        <p:nvSpPr>
          <p:cNvPr id="299" name="Google Shape;299;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p2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latin typeface="Roboto Condensed"/>
              <a:ea typeface="Roboto Condensed"/>
              <a:cs typeface="Roboto Condensed"/>
              <a:sym typeface="Roboto Condensed"/>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a:p>
        </p:txBody>
      </p:sp>
      <p:sp>
        <p:nvSpPr>
          <p:cNvPr id="441" name="Google Shape;441;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p2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latin typeface="Roboto Condensed"/>
              <a:ea typeface="Roboto Condensed"/>
              <a:cs typeface="Roboto Condensed"/>
              <a:sym typeface="Roboto Condensed"/>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a:p>
        </p:txBody>
      </p:sp>
      <p:sp>
        <p:nvSpPr>
          <p:cNvPr id="457" name="Google Shape;457;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p2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latin typeface="Roboto Condensed"/>
              <a:ea typeface="Roboto Condensed"/>
              <a:cs typeface="Roboto Condensed"/>
              <a:sym typeface="Roboto Condensed"/>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a:p>
        </p:txBody>
      </p:sp>
      <p:sp>
        <p:nvSpPr>
          <p:cNvPr id="473" name="Google Shape;473;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Google Shape;489;p2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latin typeface="Roboto Condensed"/>
              <a:ea typeface="Roboto Condensed"/>
              <a:cs typeface="Roboto Condensed"/>
              <a:sym typeface="Roboto Condensed"/>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a:p>
        </p:txBody>
      </p:sp>
      <p:sp>
        <p:nvSpPr>
          <p:cNvPr id="490" name="Google Shape;490;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5"/>
        <p:cNvGrpSpPr/>
        <p:nvPr/>
      </p:nvGrpSpPr>
      <p:grpSpPr>
        <a:xfrm>
          <a:off x="0" y="0"/>
          <a:ext cx="0" cy="0"/>
          <a:chOff x="0" y="0"/>
          <a:chExt cx="0" cy="0"/>
        </a:xfrm>
      </p:grpSpPr>
      <p:sp>
        <p:nvSpPr>
          <p:cNvPr id="776" name="Google Shape;776;p5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latin typeface="Roboto Condensed"/>
              <a:ea typeface="Roboto Condensed"/>
              <a:cs typeface="Roboto Condensed"/>
              <a:sym typeface="Roboto Condensed"/>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a:p>
        </p:txBody>
      </p:sp>
      <p:sp>
        <p:nvSpPr>
          <p:cNvPr id="777" name="Google Shape;777;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3"/>
        <p:cNvGrpSpPr/>
        <p:nvPr/>
      </p:nvGrpSpPr>
      <p:grpSpPr>
        <a:xfrm>
          <a:off x="0" y="0"/>
          <a:ext cx="0" cy="0"/>
          <a:chOff x="0" y="0"/>
          <a:chExt cx="0" cy="0"/>
        </a:xfrm>
      </p:grpSpPr>
      <p:sp>
        <p:nvSpPr>
          <p:cNvPr id="974" name="Google Shape;974;p6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endParaRPr sz="1000">
              <a:latin typeface="Roboto Condensed"/>
              <a:ea typeface="Roboto Condensed"/>
              <a:cs typeface="Roboto Condensed"/>
              <a:sym typeface="Roboto Condensed"/>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a:p>
        </p:txBody>
      </p:sp>
      <p:sp>
        <p:nvSpPr>
          <p:cNvPr id="975" name="Google Shape;975;p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6D47B-BA9B-BD08-E2BE-8916BEB753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126B9F0-449B-8DA4-AC47-06E15A0DA0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84B1A6-D21B-6829-3F7A-775D4A4D23C0}"/>
              </a:ext>
            </a:extLst>
          </p:cNvPr>
          <p:cNvSpPr>
            <a:spLocks noGrp="1"/>
          </p:cNvSpPr>
          <p:nvPr>
            <p:ph type="dt" sz="half" idx="10"/>
          </p:nvPr>
        </p:nvSpPr>
        <p:spPr/>
        <p:txBody>
          <a:bodyPr/>
          <a:lstStyle/>
          <a:p>
            <a:fld id="{2D5CC5A3-AB83-4806-8B99-C6CDDFFA82DE}" type="datetimeFigureOut">
              <a:rPr lang="en-US" smtClean="0"/>
              <a:t>6/24/2022</a:t>
            </a:fld>
            <a:endParaRPr lang="en-US"/>
          </a:p>
        </p:txBody>
      </p:sp>
      <p:sp>
        <p:nvSpPr>
          <p:cNvPr id="5" name="Footer Placeholder 4">
            <a:extLst>
              <a:ext uri="{FF2B5EF4-FFF2-40B4-BE49-F238E27FC236}">
                <a16:creationId xmlns:a16="http://schemas.microsoft.com/office/drawing/2014/main" id="{8C7F2F1E-A74E-C73B-3EC3-A1AE61EC8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C52B4F-044A-9F18-DA35-90FDF664B0BA}"/>
              </a:ext>
            </a:extLst>
          </p:cNvPr>
          <p:cNvSpPr>
            <a:spLocks noGrp="1"/>
          </p:cNvSpPr>
          <p:nvPr>
            <p:ph type="sldNum" sz="quarter" idx="12"/>
          </p:nvPr>
        </p:nvSpPr>
        <p:spPr/>
        <p:txBody>
          <a:bodyPr/>
          <a:lstStyle/>
          <a:p>
            <a:fld id="{DBE56C02-E5AA-477E-9242-B8248E4A9819}" type="slidenum">
              <a:rPr lang="en-US" smtClean="0"/>
              <a:t>‹#›</a:t>
            </a:fld>
            <a:endParaRPr lang="en-US"/>
          </a:p>
        </p:txBody>
      </p:sp>
    </p:spTree>
    <p:extLst>
      <p:ext uri="{BB962C8B-B14F-4D97-AF65-F5344CB8AC3E}">
        <p14:creationId xmlns:p14="http://schemas.microsoft.com/office/powerpoint/2010/main" val="3006479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0C691-59D3-91B9-FA48-F320122C4E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397C5D-9136-F9E8-21F6-8C05AE9D34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1BA061-7997-CF66-51A6-04C21B2EA96C}"/>
              </a:ext>
            </a:extLst>
          </p:cNvPr>
          <p:cNvSpPr>
            <a:spLocks noGrp="1"/>
          </p:cNvSpPr>
          <p:nvPr>
            <p:ph type="dt" sz="half" idx="10"/>
          </p:nvPr>
        </p:nvSpPr>
        <p:spPr/>
        <p:txBody>
          <a:bodyPr/>
          <a:lstStyle/>
          <a:p>
            <a:fld id="{2D5CC5A3-AB83-4806-8B99-C6CDDFFA82DE}" type="datetimeFigureOut">
              <a:rPr lang="en-US" smtClean="0"/>
              <a:t>6/24/2022</a:t>
            </a:fld>
            <a:endParaRPr lang="en-US"/>
          </a:p>
        </p:txBody>
      </p:sp>
      <p:sp>
        <p:nvSpPr>
          <p:cNvPr id="5" name="Footer Placeholder 4">
            <a:extLst>
              <a:ext uri="{FF2B5EF4-FFF2-40B4-BE49-F238E27FC236}">
                <a16:creationId xmlns:a16="http://schemas.microsoft.com/office/drawing/2014/main" id="{8F2DE528-2758-3317-09C1-FEB495FBD0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8EED24-F7AE-26F9-E63C-76CDE3A70CC3}"/>
              </a:ext>
            </a:extLst>
          </p:cNvPr>
          <p:cNvSpPr>
            <a:spLocks noGrp="1"/>
          </p:cNvSpPr>
          <p:nvPr>
            <p:ph type="sldNum" sz="quarter" idx="12"/>
          </p:nvPr>
        </p:nvSpPr>
        <p:spPr/>
        <p:txBody>
          <a:bodyPr/>
          <a:lstStyle/>
          <a:p>
            <a:fld id="{DBE56C02-E5AA-477E-9242-B8248E4A9819}" type="slidenum">
              <a:rPr lang="en-US" smtClean="0"/>
              <a:t>‹#›</a:t>
            </a:fld>
            <a:endParaRPr lang="en-US"/>
          </a:p>
        </p:txBody>
      </p:sp>
    </p:spTree>
    <p:extLst>
      <p:ext uri="{BB962C8B-B14F-4D97-AF65-F5344CB8AC3E}">
        <p14:creationId xmlns:p14="http://schemas.microsoft.com/office/powerpoint/2010/main" val="2696106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2EACB3-6F70-2685-D064-4F15F5A9B7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5160EF-0AE9-8BC9-8826-2BC7013B4D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5FD71-89B6-B654-739A-D14C29244E5F}"/>
              </a:ext>
            </a:extLst>
          </p:cNvPr>
          <p:cNvSpPr>
            <a:spLocks noGrp="1"/>
          </p:cNvSpPr>
          <p:nvPr>
            <p:ph type="dt" sz="half" idx="10"/>
          </p:nvPr>
        </p:nvSpPr>
        <p:spPr/>
        <p:txBody>
          <a:bodyPr/>
          <a:lstStyle/>
          <a:p>
            <a:fld id="{2D5CC5A3-AB83-4806-8B99-C6CDDFFA82DE}" type="datetimeFigureOut">
              <a:rPr lang="en-US" smtClean="0"/>
              <a:t>6/24/2022</a:t>
            </a:fld>
            <a:endParaRPr lang="en-US"/>
          </a:p>
        </p:txBody>
      </p:sp>
      <p:sp>
        <p:nvSpPr>
          <p:cNvPr id="5" name="Footer Placeholder 4">
            <a:extLst>
              <a:ext uri="{FF2B5EF4-FFF2-40B4-BE49-F238E27FC236}">
                <a16:creationId xmlns:a16="http://schemas.microsoft.com/office/drawing/2014/main" id="{2233D4A7-87A5-2937-15F4-692509F0CE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9AFD42-B4A4-9942-905B-C1F040210F62}"/>
              </a:ext>
            </a:extLst>
          </p:cNvPr>
          <p:cNvSpPr>
            <a:spLocks noGrp="1"/>
          </p:cNvSpPr>
          <p:nvPr>
            <p:ph type="sldNum" sz="quarter" idx="12"/>
          </p:nvPr>
        </p:nvSpPr>
        <p:spPr/>
        <p:txBody>
          <a:bodyPr/>
          <a:lstStyle/>
          <a:p>
            <a:fld id="{DBE56C02-E5AA-477E-9242-B8248E4A9819}" type="slidenum">
              <a:rPr lang="en-US" smtClean="0"/>
              <a:t>‹#›</a:t>
            </a:fld>
            <a:endParaRPr lang="en-US"/>
          </a:p>
        </p:txBody>
      </p:sp>
    </p:spTree>
    <p:extLst>
      <p:ext uri="{BB962C8B-B14F-4D97-AF65-F5344CB8AC3E}">
        <p14:creationId xmlns:p14="http://schemas.microsoft.com/office/powerpoint/2010/main" val="3791425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5"/>
        <p:cNvGrpSpPr/>
        <p:nvPr/>
      </p:nvGrpSpPr>
      <p:grpSpPr>
        <a:xfrm>
          <a:off x="0" y="0"/>
          <a:ext cx="0" cy="0"/>
          <a:chOff x="0" y="0"/>
          <a:chExt cx="0" cy="0"/>
        </a:xfrm>
      </p:grpSpPr>
      <p:sp>
        <p:nvSpPr>
          <p:cNvPr id="16" name="Google Shape;16;p200"/>
          <p:cNvSpPr/>
          <p:nvPr/>
        </p:nvSpPr>
        <p:spPr>
          <a:xfrm>
            <a:off x="63500" y="308474"/>
            <a:ext cx="7775997" cy="4351949"/>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 name="Google Shape;17;p200"/>
          <p:cNvSpPr txBox="1">
            <a:spLocks noGrp="1"/>
          </p:cNvSpPr>
          <p:nvPr>
            <p:ph type="body" idx="1"/>
          </p:nvPr>
        </p:nvSpPr>
        <p:spPr>
          <a:xfrm>
            <a:off x="7903000" y="314250"/>
            <a:ext cx="4289100" cy="65439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lvl1pPr marL="457200" marR="0" lvl="0" indent="-292100" algn="l">
              <a:lnSpc>
                <a:spcPct val="115000"/>
              </a:lnSpc>
              <a:spcBef>
                <a:spcPts val="0"/>
              </a:spcBef>
              <a:spcAft>
                <a:spcPts val="0"/>
              </a:spcAft>
              <a:buClr>
                <a:schemeClr val="dk1"/>
              </a:buClr>
              <a:buSzPts val="1000"/>
              <a:buFont typeface="Arial"/>
              <a:buChar char="•"/>
              <a:defRPr sz="1100" b="0" i="0" u="none" strike="noStrike" cap="none">
                <a:solidFill>
                  <a:schemeClr val="dk1"/>
                </a:solidFill>
                <a:latin typeface="Arial"/>
                <a:ea typeface="Arial"/>
                <a:cs typeface="Arial"/>
                <a:sym typeface="Arial"/>
              </a:defRPr>
            </a:lvl1pPr>
            <a:lvl2pPr marL="914400" marR="0" lvl="1" indent="-292100" algn="l">
              <a:lnSpc>
                <a:spcPct val="90000"/>
              </a:lnSpc>
              <a:spcBef>
                <a:spcPts val="500"/>
              </a:spcBef>
              <a:spcAft>
                <a:spcPts val="0"/>
              </a:spcAft>
              <a:buClr>
                <a:schemeClr val="dk1"/>
              </a:buClr>
              <a:buSzPts val="1000"/>
              <a:buFont typeface="Arial"/>
              <a:buChar char="•"/>
              <a:defRPr sz="1000" b="0" i="0" u="none" strike="noStrike" cap="none">
                <a:solidFill>
                  <a:schemeClr val="dk1"/>
                </a:solidFill>
                <a:latin typeface="Calibri"/>
                <a:ea typeface="Calibri"/>
                <a:cs typeface="Calibri"/>
                <a:sym typeface="Calibri"/>
              </a:defRPr>
            </a:lvl2pPr>
            <a:lvl3pPr marL="1371600" marR="0" lvl="2" indent="-292100" algn="l">
              <a:lnSpc>
                <a:spcPct val="90000"/>
              </a:lnSpc>
              <a:spcBef>
                <a:spcPts val="500"/>
              </a:spcBef>
              <a:spcAft>
                <a:spcPts val="0"/>
              </a:spcAft>
              <a:buClr>
                <a:schemeClr val="dk1"/>
              </a:buClr>
              <a:buSzPts val="1000"/>
              <a:buFont typeface="Arial"/>
              <a:buChar char="•"/>
              <a:defRPr sz="1000" b="0" i="0" u="none" strike="noStrike" cap="none">
                <a:solidFill>
                  <a:schemeClr val="dk1"/>
                </a:solidFill>
                <a:latin typeface="Calibri"/>
                <a:ea typeface="Calibri"/>
                <a:cs typeface="Calibri"/>
                <a:sym typeface="Calibri"/>
              </a:defRPr>
            </a:lvl3pPr>
            <a:lvl4pPr marL="1828800" marR="0" lvl="3" indent="-292100" algn="l">
              <a:lnSpc>
                <a:spcPct val="90000"/>
              </a:lnSpc>
              <a:spcBef>
                <a:spcPts val="500"/>
              </a:spcBef>
              <a:spcAft>
                <a:spcPts val="0"/>
              </a:spcAft>
              <a:buClr>
                <a:schemeClr val="dk1"/>
              </a:buClr>
              <a:buSzPts val="1000"/>
              <a:buFont typeface="Arial"/>
              <a:buChar char="•"/>
              <a:defRPr sz="1000" b="0" i="0" u="none" strike="noStrike" cap="none">
                <a:solidFill>
                  <a:schemeClr val="dk1"/>
                </a:solidFill>
                <a:latin typeface="Calibri"/>
                <a:ea typeface="Calibri"/>
                <a:cs typeface="Calibri"/>
                <a:sym typeface="Calibri"/>
              </a:defRPr>
            </a:lvl4pPr>
            <a:lvl5pPr marL="2286000" marR="0" lvl="4" indent="-292100" algn="l">
              <a:lnSpc>
                <a:spcPct val="90000"/>
              </a:lnSpc>
              <a:spcBef>
                <a:spcPts val="500"/>
              </a:spcBef>
              <a:spcAft>
                <a:spcPts val="0"/>
              </a:spcAft>
              <a:buClr>
                <a:schemeClr val="dk1"/>
              </a:buClr>
              <a:buSzPts val="1000"/>
              <a:buFont typeface="Arial"/>
              <a:buChar char="•"/>
              <a:defRPr sz="1000" b="0" i="0" u="none" strike="noStrike" cap="none">
                <a:solidFill>
                  <a:schemeClr val="dk1"/>
                </a:solidFill>
                <a:latin typeface="Calibri"/>
                <a:ea typeface="Calibri"/>
                <a:cs typeface="Calibri"/>
                <a:sym typeface="Calibri"/>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8" name="Google Shape;18;p200"/>
          <p:cNvSpPr txBox="1">
            <a:spLocks noGrp="1"/>
          </p:cNvSpPr>
          <p:nvPr>
            <p:ph type="body" idx="2"/>
          </p:nvPr>
        </p:nvSpPr>
        <p:spPr>
          <a:xfrm>
            <a:off x="63500" y="4957266"/>
            <a:ext cx="7712499" cy="1900734"/>
          </a:xfrm>
          <a:prstGeom prst="rect">
            <a:avLst/>
          </a:prstGeom>
          <a:noFill/>
          <a:ln>
            <a:noFill/>
          </a:ln>
        </p:spPr>
        <p:txBody>
          <a:bodyPr spcFirstLastPara="1" wrap="square" lIns="91425" tIns="45700" rIns="91425" bIns="45700" anchor="t" anchorCtr="0">
            <a:noAutofit/>
          </a:bodyPr>
          <a:lstStyle>
            <a:lvl1pPr marL="457200" marR="0" lvl="0" indent="-228600" algn="l">
              <a:lnSpc>
                <a:spcPct val="90000"/>
              </a:lnSpc>
              <a:spcBef>
                <a:spcPts val="10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1pPr>
            <a:lvl2pPr marL="914400" marR="0" lvl="1" indent="-228600" algn="l">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2pPr>
            <a:lvl3pPr marL="1371600" marR="0" lvl="2" indent="-228600" algn="l">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9" name="Google Shape;19;p200"/>
          <p:cNvSpPr txBox="1"/>
          <p:nvPr/>
        </p:nvSpPr>
        <p:spPr>
          <a:xfrm>
            <a:off x="7903000" y="0"/>
            <a:ext cx="4289000" cy="30777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GB" sz="1400" b="0" i="0" u="none" strike="noStrike" cap="none">
                <a:solidFill>
                  <a:schemeClr val="dk1"/>
                </a:solidFill>
                <a:latin typeface="Calibri"/>
                <a:ea typeface="Calibri"/>
                <a:cs typeface="Calibri"/>
                <a:sym typeface="Calibri"/>
              </a:rPr>
              <a:t>Notes</a:t>
            </a:r>
            <a:endParaRPr sz="1400" b="0" i="0" u="none" strike="noStrike" cap="none">
              <a:solidFill>
                <a:schemeClr val="dk1"/>
              </a:solidFill>
              <a:latin typeface="Calibri"/>
              <a:ea typeface="Calibri"/>
              <a:cs typeface="Calibri"/>
              <a:sym typeface="Calibri"/>
            </a:endParaRPr>
          </a:p>
        </p:txBody>
      </p:sp>
      <p:sp>
        <p:nvSpPr>
          <p:cNvPr id="20" name="Google Shape;20;p200"/>
          <p:cNvSpPr txBox="1"/>
          <p:nvPr/>
        </p:nvSpPr>
        <p:spPr>
          <a:xfrm>
            <a:off x="63497" y="4654651"/>
            <a:ext cx="4352501" cy="30777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GB" sz="1400" b="0" i="0" u="none" strike="noStrike" cap="none">
                <a:solidFill>
                  <a:schemeClr val="dk1"/>
                </a:solidFill>
                <a:latin typeface="Calibri"/>
                <a:ea typeface="Calibri"/>
                <a:cs typeface="Calibri"/>
                <a:sym typeface="Calibri"/>
              </a:rPr>
              <a:t>Narration</a:t>
            </a:r>
            <a:endParaRPr sz="1400" b="0" i="0" u="none" strike="noStrike" cap="none">
              <a:solidFill>
                <a:schemeClr val="dk1"/>
              </a:solidFill>
              <a:latin typeface="Calibri"/>
              <a:ea typeface="Calibri"/>
              <a:cs typeface="Calibri"/>
              <a:sym typeface="Calibri"/>
            </a:endParaRPr>
          </a:p>
        </p:txBody>
      </p:sp>
      <p:sp>
        <p:nvSpPr>
          <p:cNvPr id="21" name="Google Shape;21;p200"/>
          <p:cNvSpPr txBox="1"/>
          <p:nvPr/>
        </p:nvSpPr>
        <p:spPr>
          <a:xfrm>
            <a:off x="63502" y="-5775"/>
            <a:ext cx="1166100" cy="307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GB" sz="1400" b="0" i="0" u="none" strike="noStrike" cap="none">
                <a:solidFill>
                  <a:schemeClr val="dk1"/>
                </a:solidFill>
                <a:latin typeface="Calibri"/>
                <a:ea typeface="Calibri"/>
                <a:cs typeface="Calibri"/>
                <a:sym typeface="Calibri"/>
              </a:rPr>
              <a:t>Slide mockup</a:t>
            </a:r>
            <a:endParaRPr sz="1400" b="0" i="0" u="none" strike="noStrike" cap="none">
              <a:solidFill>
                <a:schemeClr val="dk1"/>
              </a:solidFill>
              <a:latin typeface="Calibri"/>
              <a:ea typeface="Calibri"/>
              <a:cs typeface="Calibri"/>
              <a:sym typeface="Calibri"/>
            </a:endParaRPr>
          </a:p>
        </p:txBody>
      </p:sp>
      <p:sp>
        <p:nvSpPr>
          <p:cNvPr id="22" name="Google Shape;22;p200"/>
          <p:cNvSpPr txBox="1">
            <a:spLocks noGrp="1"/>
          </p:cNvSpPr>
          <p:nvPr>
            <p:ph type="sldNum" idx="12"/>
          </p:nvPr>
        </p:nvSpPr>
        <p:spPr>
          <a:xfrm>
            <a:off x="5327009" y="-5773"/>
            <a:ext cx="2512488" cy="314247"/>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extLst>
      <p:ext uri="{BB962C8B-B14F-4D97-AF65-F5344CB8AC3E}">
        <p14:creationId xmlns:p14="http://schemas.microsoft.com/office/powerpoint/2010/main" val="278107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C3479-2003-DBD1-B7ED-7A4AD76A0A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725C5D-F98F-2D8E-71D3-1D9115D9E4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90B33C-9813-C327-24B0-6752E8359BFB}"/>
              </a:ext>
            </a:extLst>
          </p:cNvPr>
          <p:cNvSpPr>
            <a:spLocks noGrp="1"/>
          </p:cNvSpPr>
          <p:nvPr>
            <p:ph type="dt" sz="half" idx="10"/>
          </p:nvPr>
        </p:nvSpPr>
        <p:spPr/>
        <p:txBody>
          <a:bodyPr/>
          <a:lstStyle/>
          <a:p>
            <a:fld id="{2D5CC5A3-AB83-4806-8B99-C6CDDFFA82DE}" type="datetimeFigureOut">
              <a:rPr lang="en-US" smtClean="0"/>
              <a:t>6/24/2022</a:t>
            </a:fld>
            <a:endParaRPr lang="en-US"/>
          </a:p>
        </p:txBody>
      </p:sp>
      <p:sp>
        <p:nvSpPr>
          <p:cNvPr id="5" name="Footer Placeholder 4">
            <a:extLst>
              <a:ext uri="{FF2B5EF4-FFF2-40B4-BE49-F238E27FC236}">
                <a16:creationId xmlns:a16="http://schemas.microsoft.com/office/drawing/2014/main" id="{1FA4AF86-FA9D-5A57-906B-4360FD045D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4C28CE-AB36-B5A2-6464-EDC28C8BE011}"/>
              </a:ext>
            </a:extLst>
          </p:cNvPr>
          <p:cNvSpPr>
            <a:spLocks noGrp="1"/>
          </p:cNvSpPr>
          <p:nvPr>
            <p:ph type="sldNum" sz="quarter" idx="12"/>
          </p:nvPr>
        </p:nvSpPr>
        <p:spPr/>
        <p:txBody>
          <a:bodyPr/>
          <a:lstStyle/>
          <a:p>
            <a:fld id="{DBE56C02-E5AA-477E-9242-B8248E4A9819}" type="slidenum">
              <a:rPr lang="en-US" smtClean="0"/>
              <a:t>‹#›</a:t>
            </a:fld>
            <a:endParaRPr lang="en-US"/>
          </a:p>
        </p:txBody>
      </p:sp>
    </p:spTree>
    <p:extLst>
      <p:ext uri="{BB962C8B-B14F-4D97-AF65-F5344CB8AC3E}">
        <p14:creationId xmlns:p14="http://schemas.microsoft.com/office/powerpoint/2010/main" val="2610061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24DC5-F585-DE4A-055F-410FEF96C8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B97778-8767-1622-D388-64CEA37E55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3232D1-6C23-EAE2-55C8-2B5D3C8D06EA}"/>
              </a:ext>
            </a:extLst>
          </p:cNvPr>
          <p:cNvSpPr>
            <a:spLocks noGrp="1"/>
          </p:cNvSpPr>
          <p:nvPr>
            <p:ph type="dt" sz="half" idx="10"/>
          </p:nvPr>
        </p:nvSpPr>
        <p:spPr/>
        <p:txBody>
          <a:bodyPr/>
          <a:lstStyle/>
          <a:p>
            <a:fld id="{2D5CC5A3-AB83-4806-8B99-C6CDDFFA82DE}" type="datetimeFigureOut">
              <a:rPr lang="en-US" smtClean="0"/>
              <a:t>6/24/2022</a:t>
            </a:fld>
            <a:endParaRPr lang="en-US"/>
          </a:p>
        </p:txBody>
      </p:sp>
      <p:sp>
        <p:nvSpPr>
          <p:cNvPr id="5" name="Footer Placeholder 4">
            <a:extLst>
              <a:ext uri="{FF2B5EF4-FFF2-40B4-BE49-F238E27FC236}">
                <a16:creationId xmlns:a16="http://schemas.microsoft.com/office/drawing/2014/main" id="{803D0E32-4C86-ED2E-8417-672F57397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4D78A2-6154-06DB-72FC-4484E32A1384}"/>
              </a:ext>
            </a:extLst>
          </p:cNvPr>
          <p:cNvSpPr>
            <a:spLocks noGrp="1"/>
          </p:cNvSpPr>
          <p:nvPr>
            <p:ph type="sldNum" sz="quarter" idx="12"/>
          </p:nvPr>
        </p:nvSpPr>
        <p:spPr/>
        <p:txBody>
          <a:bodyPr/>
          <a:lstStyle/>
          <a:p>
            <a:fld id="{DBE56C02-E5AA-477E-9242-B8248E4A9819}" type="slidenum">
              <a:rPr lang="en-US" smtClean="0"/>
              <a:t>‹#›</a:t>
            </a:fld>
            <a:endParaRPr lang="en-US"/>
          </a:p>
        </p:txBody>
      </p:sp>
    </p:spTree>
    <p:extLst>
      <p:ext uri="{BB962C8B-B14F-4D97-AF65-F5344CB8AC3E}">
        <p14:creationId xmlns:p14="http://schemas.microsoft.com/office/powerpoint/2010/main" val="434805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F9373-17A3-881E-5E1A-E1D9CC5A99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0D6843-9C6A-71AB-4D3C-6C860D4052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DD1DF0-626B-2205-E724-833D9A6202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42B0A9-C9B3-F29D-9763-AD4EBEE5E4DD}"/>
              </a:ext>
            </a:extLst>
          </p:cNvPr>
          <p:cNvSpPr>
            <a:spLocks noGrp="1"/>
          </p:cNvSpPr>
          <p:nvPr>
            <p:ph type="dt" sz="half" idx="10"/>
          </p:nvPr>
        </p:nvSpPr>
        <p:spPr/>
        <p:txBody>
          <a:bodyPr/>
          <a:lstStyle/>
          <a:p>
            <a:fld id="{2D5CC5A3-AB83-4806-8B99-C6CDDFFA82DE}" type="datetimeFigureOut">
              <a:rPr lang="en-US" smtClean="0"/>
              <a:t>6/24/2022</a:t>
            </a:fld>
            <a:endParaRPr lang="en-US"/>
          </a:p>
        </p:txBody>
      </p:sp>
      <p:sp>
        <p:nvSpPr>
          <p:cNvPr id="6" name="Footer Placeholder 5">
            <a:extLst>
              <a:ext uri="{FF2B5EF4-FFF2-40B4-BE49-F238E27FC236}">
                <a16:creationId xmlns:a16="http://schemas.microsoft.com/office/drawing/2014/main" id="{74DC5C9D-6CDB-1B55-12A5-17780CFF45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ADD880-B909-0F05-2F43-E300ADD8C9F8}"/>
              </a:ext>
            </a:extLst>
          </p:cNvPr>
          <p:cNvSpPr>
            <a:spLocks noGrp="1"/>
          </p:cNvSpPr>
          <p:nvPr>
            <p:ph type="sldNum" sz="quarter" idx="12"/>
          </p:nvPr>
        </p:nvSpPr>
        <p:spPr/>
        <p:txBody>
          <a:bodyPr/>
          <a:lstStyle/>
          <a:p>
            <a:fld id="{DBE56C02-E5AA-477E-9242-B8248E4A9819}" type="slidenum">
              <a:rPr lang="en-US" smtClean="0"/>
              <a:t>‹#›</a:t>
            </a:fld>
            <a:endParaRPr lang="en-US"/>
          </a:p>
        </p:txBody>
      </p:sp>
    </p:spTree>
    <p:extLst>
      <p:ext uri="{BB962C8B-B14F-4D97-AF65-F5344CB8AC3E}">
        <p14:creationId xmlns:p14="http://schemas.microsoft.com/office/powerpoint/2010/main" val="2417974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8CFB7-A79D-8D2E-59AA-B972E99D6D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7720F9-B949-4033-0E65-F1AA6F3250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DCB20B-53FD-0618-EF3D-51D3E4FEF6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2ADA49-9CE1-233A-E48B-EE9F9B10B6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47EA99-E2FB-7D0B-918A-446923199F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D9C3DE6-43D6-2C20-99FE-8CF89782F496}"/>
              </a:ext>
            </a:extLst>
          </p:cNvPr>
          <p:cNvSpPr>
            <a:spLocks noGrp="1"/>
          </p:cNvSpPr>
          <p:nvPr>
            <p:ph type="dt" sz="half" idx="10"/>
          </p:nvPr>
        </p:nvSpPr>
        <p:spPr/>
        <p:txBody>
          <a:bodyPr/>
          <a:lstStyle/>
          <a:p>
            <a:fld id="{2D5CC5A3-AB83-4806-8B99-C6CDDFFA82DE}" type="datetimeFigureOut">
              <a:rPr lang="en-US" smtClean="0"/>
              <a:t>6/24/2022</a:t>
            </a:fld>
            <a:endParaRPr lang="en-US"/>
          </a:p>
        </p:txBody>
      </p:sp>
      <p:sp>
        <p:nvSpPr>
          <p:cNvPr id="8" name="Footer Placeholder 7">
            <a:extLst>
              <a:ext uri="{FF2B5EF4-FFF2-40B4-BE49-F238E27FC236}">
                <a16:creationId xmlns:a16="http://schemas.microsoft.com/office/drawing/2014/main" id="{13AAF33D-3918-F031-FD60-450EC1FBB2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F55D74-9744-588B-46C0-91C0CE5D5DE4}"/>
              </a:ext>
            </a:extLst>
          </p:cNvPr>
          <p:cNvSpPr>
            <a:spLocks noGrp="1"/>
          </p:cNvSpPr>
          <p:nvPr>
            <p:ph type="sldNum" sz="quarter" idx="12"/>
          </p:nvPr>
        </p:nvSpPr>
        <p:spPr/>
        <p:txBody>
          <a:bodyPr/>
          <a:lstStyle/>
          <a:p>
            <a:fld id="{DBE56C02-E5AA-477E-9242-B8248E4A9819}" type="slidenum">
              <a:rPr lang="en-US" smtClean="0"/>
              <a:t>‹#›</a:t>
            </a:fld>
            <a:endParaRPr lang="en-US"/>
          </a:p>
        </p:txBody>
      </p:sp>
    </p:spTree>
    <p:extLst>
      <p:ext uri="{BB962C8B-B14F-4D97-AF65-F5344CB8AC3E}">
        <p14:creationId xmlns:p14="http://schemas.microsoft.com/office/powerpoint/2010/main" val="2663061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4BE3D-1489-315E-2863-D751B4A7D4E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B91AAF-69A4-5180-2747-FEDDC6C1319C}"/>
              </a:ext>
            </a:extLst>
          </p:cNvPr>
          <p:cNvSpPr>
            <a:spLocks noGrp="1"/>
          </p:cNvSpPr>
          <p:nvPr>
            <p:ph type="dt" sz="half" idx="10"/>
          </p:nvPr>
        </p:nvSpPr>
        <p:spPr/>
        <p:txBody>
          <a:bodyPr/>
          <a:lstStyle/>
          <a:p>
            <a:fld id="{2D5CC5A3-AB83-4806-8B99-C6CDDFFA82DE}" type="datetimeFigureOut">
              <a:rPr lang="en-US" smtClean="0"/>
              <a:t>6/24/2022</a:t>
            </a:fld>
            <a:endParaRPr lang="en-US"/>
          </a:p>
        </p:txBody>
      </p:sp>
      <p:sp>
        <p:nvSpPr>
          <p:cNvPr id="4" name="Footer Placeholder 3">
            <a:extLst>
              <a:ext uri="{FF2B5EF4-FFF2-40B4-BE49-F238E27FC236}">
                <a16:creationId xmlns:a16="http://schemas.microsoft.com/office/drawing/2014/main" id="{D284A4C4-72E5-D921-9EBE-474FE7E614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4AAA35-B81C-7E8C-2F8A-412CDE3B3B61}"/>
              </a:ext>
            </a:extLst>
          </p:cNvPr>
          <p:cNvSpPr>
            <a:spLocks noGrp="1"/>
          </p:cNvSpPr>
          <p:nvPr>
            <p:ph type="sldNum" sz="quarter" idx="12"/>
          </p:nvPr>
        </p:nvSpPr>
        <p:spPr/>
        <p:txBody>
          <a:bodyPr/>
          <a:lstStyle/>
          <a:p>
            <a:fld id="{DBE56C02-E5AA-477E-9242-B8248E4A9819}" type="slidenum">
              <a:rPr lang="en-US" smtClean="0"/>
              <a:t>‹#›</a:t>
            </a:fld>
            <a:endParaRPr lang="en-US"/>
          </a:p>
        </p:txBody>
      </p:sp>
    </p:spTree>
    <p:extLst>
      <p:ext uri="{BB962C8B-B14F-4D97-AF65-F5344CB8AC3E}">
        <p14:creationId xmlns:p14="http://schemas.microsoft.com/office/powerpoint/2010/main" val="2833516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A3160B-2889-643F-169B-A608B26AD8D2}"/>
              </a:ext>
            </a:extLst>
          </p:cNvPr>
          <p:cNvSpPr>
            <a:spLocks noGrp="1"/>
          </p:cNvSpPr>
          <p:nvPr>
            <p:ph type="dt" sz="half" idx="10"/>
          </p:nvPr>
        </p:nvSpPr>
        <p:spPr/>
        <p:txBody>
          <a:bodyPr/>
          <a:lstStyle/>
          <a:p>
            <a:fld id="{2D5CC5A3-AB83-4806-8B99-C6CDDFFA82DE}" type="datetimeFigureOut">
              <a:rPr lang="en-US" smtClean="0"/>
              <a:t>6/24/2022</a:t>
            </a:fld>
            <a:endParaRPr lang="en-US"/>
          </a:p>
        </p:txBody>
      </p:sp>
      <p:sp>
        <p:nvSpPr>
          <p:cNvPr id="3" name="Footer Placeholder 2">
            <a:extLst>
              <a:ext uri="{FF2B5EF4-FFF2-40B4-BE49-F238E27FC236}">
                <a16:creationId xmlns:a16="http://schemas.microsoft.com/office/drawing/2014/main" id="{212DD14C-60C5-8756-6153-DBDD2DCACCF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8885BD-E2D3-91CC-3C3F-021A6BB894B6}"/>
              </a:ext>
            </a:extLst>
          </p:cNvPr>
          <p:cNvSpPr>
            <a:spLocks noGrp="1"/>
          </p:cNvSpPr>
          <p:nvPr>
            <p:ph type="sldNum" sz="quarter" idx="12"/>
          </p:nvPr>
        </p:nvSpPr>
        <p:spPr/>
        <p:txBody>
          <a:bodyPr/>
          <a:lstStyle/>
          <a:p>
            <a:fld id="{DBE56C02-E5AA-477E-9242-B8248E4A9819}" type="slidenum">
              <a:rPr lang="en-US" smtClean="0"/>
              <a:t>‹#›</a:t>
            </a:fld>
            <a:endParaRPr lang="en-US"/>
          </a:p>
        </p:txBody>
      </p:sp>
    </p:spTree>
    <p:extLst>
      <p:ext uri="{BB962C8B-B14F-4D97-AF65-F5344CB8AC3E}">
        <p14:creationId xmlns:p14="http://schemas.microsoft.com/office/powerpoint/2010/main" val="1015076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36869-C86E-6BB6-3101-2E91DF7DD8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F32D758-7CB8-882F-6479-90CE40A8F3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7C1139-8321-892B-4A7B-BEEBD91ECE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3B85E0-1E69-5A46-8133-974DC45B7259}"/>
              </a:ext>
            </a:extLst>
          </p:cNvPr>
          <p:cNvSpPr>
            <a:spLocks noGrp="1"/>
          </p:cNvSpPr>
          <p:nvPr>
            <p:ph type="dt" sz="half" idx="10"/>
          </p:nvPr>
        </p:nvSpPr>
        <p:spPr/>
        <p:txBody>
          <a:bodyPr/>
          <a:lstStyle/>
          <a:p>
            <a:fld id="{2D5CC5A3-AB83-4806-8B99-C6CDDFFA82DE}" type="datetimeFigureOut">
              <a:rPr lang="en-US" smtClean="0"/>
              <a:t>6/24/2022</a:t>
            </a:fld>
            <a:endParaRPr lang="en-US"/>
          </a:p>
        </p:txBody>
      </p:sp>
      <p:sp>
        <p:nvSpPr>
          <p:cNvPr id="6" name="Footer Placeholder 5">
            <a:extLst>
              <a:ext uri="{FF2B5EF4-FFF2-40B4-BE49-F238E27FC236}">
                <a16:creationId xmlns:a16="http://schemas.microsoft.com/office/drawing/2014/main" id="{807AFDF6-043E-52A1-76D9-CFC516018F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94E8C1-F05E-67E3-C140-6BF924AA3EAF}"/>
              </a:ext>
            </a:extLst>
          </p:cNvPr>
          <p:cNvSpPr>
            <a:spLocks noGrp="1"/>
          </p:cNvSpPr>
          <p:nvPr>
            <p:ph type="sldNum" sz="quarter" idx="12"/>
          </p:nvPr>
        </p:nvSpPr>
        <p:spPr/>
        <p:txBody>
          <a:bodyPr/>
          <a:lstStyle/>
          <a:p>
            <a:fld id="{DBE56C02-E5AA-477E-9242-B8248E4A9819}" type="slidenum">
              <a:rPr lang="en-US" smtClean="0"/>
              <a:t>‹#›</a:t>
            </a:fld>
            <a:endParaRPr lang="en-US"/>
          </a:p>
        </p:txBody>
      </p:sp>
    </p:spTree>
    <p:extLst>
      <p:ext uri="{BB962C8B-B14F-4D97-AF65-F5344CB8AC3E}">
        <p14:creationId xmlns:p14="http://schemas.microsoft.com/office/powerpoint/2010/main" val="2819886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34797-2356-C06A-E985-CBC42AB469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19D086-DEA2-D695-038F-94C5EBDAE2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989F75-20B0-E5F9-D2E1-F252467DA7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5CAC69-775C-520A-A54D-C3CCCC8CFA28}"/>
              </a:ext>
            </a:extLst>
          </p:cNvPr>
          <p:cNvSpPr>
            <a:spLocks noGrp="1"/>
          </p:cNvSpPr>
          <p:nvPr>
            <p:ph type="dt" sz="half" idx="10"/>
          </p:nvPr>
        </p:nvSpPr>
        <p:spPr/>
        <p:txBody>
          <a:bodyPr/>
          <a:lstStyle/>
          <a:p>
            <a:fld id="{2D5CC5A3-AB83-4806-8B99-C6CDDFFA82DE}" type="datetimeFigureOut">
              <a:rPr lang="en-US" smtClean="0"/>
              <a:t>6/24/2022</a:t>
            </a:fld>
            <a:endParaRPr lang="en-US"/>
          </a:p>
        </p:txBody>
      </p:sp>
      <p:sp>
        <p:nvSpPr>
          <p:cNvPr id="6" name="Footer Placeholder 5">
            <a:extLst>
              <a:ext uri="{FF2B5EF4-FFF2-40B4-BE49-F238E27FC236}">
                <a16:creationId xmlns:a16="http://schemas.microsoft.com/office/drawing/2014/main" id="{4C14CBCB-B551-E2B3-60A3-138904366C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3E5948-F46E-8E85-D2F8-CDA112FCA24E}"/>
              </a:ext>
            </a:extLst>
          </p:cNvPr>
          <p:cNvSpPr>
            <a:spLocks noGrp="1"/>
          </p:cNvSpPr>
          <p:nvPr>
            <p:ph type="sldNum" sz="quarter" idx="12"/>
          </p:nvPr>
        </p:nvSpPr>
        <p:spPr/>
        <p:txBody>
          <a:bodyPr/>
          <a:lstStyle/>
          <a:p>
            <a:fld id="{DBE56C02-E5AA-477E-9242-B8248E4A9819}" type="slidenum">
              <a:rPr lang="en-US" smtClean="0"/>
              <a:t>‹#›</a:t>
            </a:fld>
            <a:endParaRPr lang="en-US"/>
          </a:p>
        </p:txBody>
      </p:sp>
    </p:spTree>
    <p:extLst>
      <p:ext uri="{BB962C8B-B14F-4D97-AF65-F5344CB8AC3E}">
        <p14:creationId xmlns:p14="http://schemas.microsoft.com/office/powerpoint/2010/main" val="4010656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3BCABD-A629-9C08-5AC0-1ECCC17A61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185942-2155-3791-1FAF-3538AC72EE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D9FCAC-1C8C-3B57-0E73-9596F9D030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5CC5A3-AB83-4806-8B99-C6CDDFFA82DE}" type="datetimeFigureOut">
              <a:rPr lang="en-US" smtClean="0"/>
              <a:t>6/24/2022</a:t>
            </a:fld>
            <a:endParaRPr lang="en-US"/>
          </a:p>
        </p:txBody>
      </p:sp>
      <p:sp>
        <p:nvSpPr>
          <p:cNvPr id="5" name="Footer Placeholder 4">
            <a:extLst>
              <a:ext uri="{FF2B5EF4-FFF2-40B4-BE49-F238E27FC236}">
                <a16:creationId xmlns:a16="http://schemas.microsoft.com/office/drawing/2014/main" id="{A4193DA6-CFF0-C008-4DBA-EC63F0DC8C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68983E-5ACF-7580-9F9A-14E238EBF3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E56C02-E5AA-477E-9242-B8248E4A9819}" type="slidenum">
              <a:rPr lang="en-US" smtClean="0"/>
              <a:t>‹#›</a:t>
            </a:fld>
            <a:endParaRPr lang="en-US"/>
          </a:p>
        </p:txBody>
      </p:sp>
    </p:spTree>
    <p:extLst>
      <p:ext uri="{BB962C8B-B14F-4D97-AF65-F5344CB8AC3E}">
        <p14:creationId xmlns:p14="http://schemas.microsoft.com/office/powerpoint/2010/main" val="1021572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15"/>
        <p:cNvGrpSpPr/>
        <p:nvPr/>
      </p:nvGrpSpPr>
      <p:grpSpPr>
        <a:xfrm>
          <a:off x="0" y="0"/>
          <a:ext cx="0" cy="0"/>
          <a:chOff x="0" y="0"/>
          <a:chExt cx="0" cy="0"/>
        </a:xfrm>
      </p:grpSpPr>
      <p:sp>
        <p:nvSpPr>
          <p:cNvPr id="1916" name="Google Shape;1916;p109"/>
          <p:cNvSpPr txBox="1">
            <a:spLocks noGrp="1"/>
          </p:cNvSpPr>
          <p:nvPr>
            <p:ph type="body" idx="1"/>
          </p:nvPr>
        </p:nvSpPr>
        <p:spPr>
          <a:xfrm>
            <a:off x="7903000" y="314250"/>
            <a:ext cx="4289100" cy="65439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b="1" dirty="0">
                <a:solidFill>
                  <a:srgbClr val="FF0000"/>
                </a:solidFill>
              </a:rPr>
              <a:t>Source:</a:t>
            </a:r>
            <a:endParaRPr b="1" dirty="0">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dirty="0"/>
          </a:p>
          <a:p>
            <a:pPr marL="0" lvl="0" indent="0" algn="l" rtl="0">
              <a:lnSpc>
                <a:spcPct val="115000"/>
              </a:lnSpc>
              <a:spcBef>
                <a:spcPts val="0"/>
              </a:spcBef>
              <a:spcAft>
                <a:spcPts val="0"/>
              </a:spcAft>
              <a:buClr>
                <a:schemeClr val="dk1"/>
              </a:buClr>
              <a:buSzPts val="1100"/>
              <a:buFont typeface="Arial"/>
              <a:buNone/>
            </a:pPr>
            <a:endParaRPr b="1" dirty="0"/>
          </a:p>
          <a:p>
            <a:pPr marL="0" lvl="0" indent="0" algn="l" rtl="0">
              <a:lnSpc>
                <a:spcPct val="115000"/>
              </a:lnSpc>
              <a:spcBef>
                <a:spcPts val="0"/>
              </a:spcBef>
              <a:spcAft>
                <a:spcPts val="0"/>
              </a:spcAft>
              <a:buClr>
                <a:schemeClr val="dk1"/>
              </a:buClr>
              <a:buSzPts val="1100"/>
              <a:buFont typeface="Arial"/>
              <a:buNone/>
            </a:pPr>
            <a:r>
              <a:rPr lang="en-GB" b="1" dirty="0">
                <a:solidFill>
                  <a:srgbClr val="FF0000"/>
                </a:solidFill>
              </a:rPr>
              <a:t>Information for developer:</a:t>
            </a:r>
            <a:endParaRPr b="1" dirty="0">
              <a:solidFill>
                <a:srgbClr val="FF0000"/>
              </a:solidFill>
            </a:endParaRPr>
          </a:p>
        </p:txBody>
      </p:sp>
      <p:sp>
        <p:nvSpPr>
          <p:cNvPr id="1917" name="Google Shape;1917;p109"/>
          <p:cNvSpPr txBox="1">
            <a:spLocks noGrp="1"/>
          </p:cNvSpPr>
          <p:nvPr>
            <p:ph type="sldNum" idx="12"/>
          </p:nvPr>
        </p:nvSpPr>
        <p:spPr>
          <a:xfrm>
            <a:off x="5327009" y="-5773"/>
            <a:ext cx="2512500" cy="314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1</a:t>
            </a:fld>
            <a:endParaRPr/>
          </a:p>
        </p:txBody>
      </p:sp>
      <p:sp>
        <p:nvSpPr>
          <p:cNvPr id="1918" name="Google Shape;1918;p109"/>
          <p:cNvSpPr txBox="1"/>
          <p:nvPr/>
        </p:nvSpPr>
        <p:spPr>
          <a:xfrm>
            <a:off x="51175" y="314625"/>
            <a:ext cx="5616000" cy="468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rgbClr val="0063BE"/>
                </a:solidFill>
                <a:latin typeface="Arial"/>
                <a:ea typeface="Arial"/>
                <a:cs typeface="Arial"/>
                <a:sym typeface="Arial"/>
              </a:rPr>
              <a:t>GRE Tunneling (Overlay Network)</a:t>
            </a:r>
            <a:endParaRPr sz="1200" b="1" i="0" u="none" strike="noStrike" cap="none">
              <a:solidFill>
                <a:srgbClr val="0063BE"/>
              </a:solidFill>
              <a:highlight>
                <a:srgbClr val="D9EAD3"/>
              </a:highlight>
              <a:latin typeface="Arial"/>
              <a:ea typeface="Arial"/>
              <a:cs typeface="Arial"/>
              <a:sym typeface="Arial"/>
            </a:endParaRPr>
          </a:p>
        </p:txBody>
      </p:sp>
      <p:grpSp>
        <p:nvGrpSpPr>
          <p:cNvPr id="1919" name="Google Shape;1919;p109"/>
          <p:cNvGrpSpPr/>
          <p:nvPr/>
        </p:nvGrpSpPr>
        <p:grpSpPr>
          <a:xfrm>
            <a:off x="63500" y="4263966"/>
            <a:ext cx="7776001" cy="411480"/>
            <a:chOff x="63500" y="4263966"/>
            <a:chExt cx="7776001" cy="411480"/>
          </a:xfrm>
        </p:grpSpPr>
        <p:sp>
          <p:nvSpPr>
            <p:cNvPr id="1920" name="Google Shape;1920;p109"/>
            <p:cNvSpPr/>
            <p:nvPr/>
          </p:nvSpPr>
          <p:spPr>
            <a:xfrm>
              <a:off x="63500" y="4298275"/>
              <a:ext cx="7776000" cy="362400"/>
            </a:xfrm>
            <a:prstGeom prst="rect">
              <a:avLst/>
            </a:prstGeom>
            <a:solidFill>
              <a:srgbClr val="E7E6E6"/>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921" name="Google Shape;1921;p109"/>
            <p:cNvPicPr preferRelativeResize="0"/>
            <p:nvPr/>
          </p:nvPicPr>
          <p:blipFill rotWithShape="1">
            <a:blip r:embed="rId3">
              <a:alphaModFix/>
            </a:blip>
            <a:srcRect/>
            <a:stretch/>
          </p:blipFill>
          <p:spPr>
            <a:xfrm>
              <a:off x="78370" y="4263966"/>
              <a:ext cx="411480" cy="411480"/>
            </a:xfrm>
            <a:prstGeom prst="rect">
              <a:avLst/>
            </a:prstGeom>
            <a:noFill/>
            <a:ln>
              <a:noFill/>
            </a:ln>
          </p:spPr>
        </p:pic>
        <p:sp>
          <p:nvSpPr>
            <p:cNvPr id="1922" name="Google Shape;1922;p109"/>
            <p:cNvSpPr/>
            <p:nvPr/>
          </p:nvSpPr>
          <p:spPr>
            <a:xfrm rot="-5400000" flipH="1">
              <a:off x="7378138" y="4194463"/>
              <a:ext cx="352700" cy="570025"/>
            </a:xfrm>
            <a:prstGeom prst="flowChartManualInput">
              <a:avLst/>
            </a:prstGeom>
            <a:solidFill>
              <a:srgbClr val="0063BE"/>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923" name="Google Shape;1923;p109"/>
          <p:cNvSpPr txBox="1"/>
          <p:nvPr/>
        </p:nvSpPr>
        <p:spPr>
          <a:xfrm>
            <a:off x="63500" y="4957275"/>
            <a:ext cx="7776000" cy="19008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Customers may provide their own switch and router (for example Juniper), however, in this class we will exclusively work with the Motorola Solutions  recommended equipment. For networking information on other vendor switch and routers, refer to the System Planner.</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The case shown is an IP address for the repeater and an IP address for payload role (Data Revert Channel, or Payload Channel),</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Discuss the physical interfaces and the tunnel interfaces. Discuss the need for the Static Routes to direct the desired traffic to the Tunnel Interfaces. May also discuss the concept of encapsulation in general, and the fact that the GRE tunnel can be further encapsulated into other tunnels such as IPSEC. </a:t>
            </a:r>
            <a:endParaRPr sz="1100" b="0" i="0" u="none" strike="noStrike" cap="none">
              <a:solidFill>
                <a:srgbClr val="000000"/>
              </a:solidFill>
              <a:latin typeface="Arial"/>
              <a:ea typeface="Arial"/>
              <a:cs typeface="Arial"/>
              <a:sym typeface="Arial"/>
            </a:endParaRPr>
          </a:p>
        </p:txBody>
      </p:sp>
      <p:pic>
        <p:nvPicPr>
          <p:cNvPr id="1924" name="Google Shape;1924;p109"/>
          <p:cNvPicPr preferRelativeResize="0"/>
          <p:nvPr/>
        </p:nvPicPr>
        <p:blipFill rotWithShape="1">
          <a:blip r:embed="rId4">
            <a:alphaModFix/>
          </a:blip>
          <a:srcRect t="11301" b="8883"/>
          <a:stretch/>
        </p:blipFill>
        <p:spPr>
          <a:xfrm>
            <a:off x="1393242" y="920975"/>
            <a:ext cx="5025758" cy="3008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54"/>
        <p:cNvGrpSpPr/>
        <p:nvPr/>
      </p:nvGrpSpPr>
      <p:grpSpPr>
        <a:xfrm>
          <a:off x="0" y="0"/>
          <a:ext cx="0" cy="0"/>
          <a:chOff x="0" y="0"/>
          <a:chExt cx="0" cy="0"/>
        </a:xfrm>
      </p:grpSpPr>
      <p:sp>
        <p:nvSpPr>
          <p:cNvPr id="1955" name="Google Shape;1955;p112"/>
          <p:cNvSpPr txBox="1">
            <a:spLocks noGrp="1"/>
          </p:cNvSpPr>
          <p:nvPr>
            <p:ph type="body" idx="1"/>
          </p:nvPr>
        </p:nvSpPr>
        <p:spPr>
          <a:xfrm>
            <a:off x="7903000" y="314250"/>
            <a:ext cx="4289100" cy="65439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b="1" dirty="0">
                <a:solidFill>
                  <a:srgbClr val="FF0000"/>
                </a:solidFill>
              </a:rPr>
              <a:t>Source:</a:t>
            </a:r>
            <a:endParaRPr b="1" dirty="0">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dirty="0"/>
          </a:p>
          <a:p>
            <a:pPr marL="0" lvl="0" indent="0" algn="l" rtl="0">
              <a:lnSpc>
                <a:spcPct val="115000"/>
              </a:lnSpc>
              <a:spcBef>
                <a:spcPts val="0"/>
              </a:spcBef>
              <a:spcAft>
                <a:spcPts val="0"/>
              </a:spcAft>
              <a:buClr>
                <a:schemeClr val="dk1"/>
              </a:buClr>
              <a:buSzPts val="1100"/>
              <a:buFont typeface="Arial"/>
              <a:buNone/>
            </a:pPr>
            <a:endParaRPr b="1" dirty="0"/>
          </a:p>
          <a:p>
            <a:pPr marL="0" lvl="0" indent="0" algn="l" rtl="0">
              <a:lnSpc>
                <a:spcPct val="115000"/>
              </a:lnSpc>
              <a:spcBef>
                <a:spcPts val="0"/>
              </a:spcBef>
              <a:spcAft>
                <a:spcPts val="0"/>
              </a:spcAft>
              <a:buClr>
                <a:schemeClr val="dk1"/>
              </a:buClr>
              <a:buSzPts val="1100"/>
              <a:buFont typeface="Arial"/>
              <a:buNone/>
            </a:pPr>
            <a:r>
              <a:rPr lang="en-GB" b="1" dirty="0">
                <a:solidFill>
                  <a:srgbClr val="FF0000"/>
                </a:solidFill>
              </a:rPr>
              <a:t>Information for developer:</a:t>
            </a:r>
            <a:endParaRPr b="1" dirty="0">
              <a:solidFill>
                <a:srgbClr val="FF0000"/>
              </a:solidFill>
            </a:endParaRPr>
          </a:p>
        </p:txBody>
      </p:sp>
      <p:sp>
        <p:nvSpPr>
          <p:cNvPr id="1956" name="Google Shape;1956;p112"/>
          <p:cNvSpPr txBox="1">
            <a:spLocks noGrp="1"/>
          </p:cNvSpPr>
          <p:nvPr>
            <p:ph type="sldNum" idx="12"/>
          </p:nvPr>
        </p:nvSpPr>
        <p:spPr>
          <a:xfrm>
            <a:off x="5327009" y="-5773"/>
            <a:ext cx="2512500" cy="314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2</a:t>
            </a:fld>
            <a:endParaRPr/>
          </a:p>
        </p:txBody>
      </p:sp>
      <p:sp>
        <p:nvSpPr>
          <p:cNvPr id="1957" name="Google Shape;1957;p112"/>
          <p:cNvSpPr txBox="1"/>
          <p:nvPr/>
        </p:nvSpPr>
        <p:spPr>
          <a:xfrm>
            <a:off x="51175" y="314625"/>
            <a:ext cx="5616000" cy="468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rgbClr val="0063BE"/>
                </a:solidFill>
                <a:latin typeface="Arial"/>
                <a:ea typeface="Arial"/>
                <a:cs typeface="Arial"/>
                <a:sym typeface="Arial"/>
              </a:rPr>
              <a:t>ADVPN - Single Hub Router</a:t>
            </a:r>
            <a:endParaRPr sz="1200" b="1" i="0" u="none" strike="noStrike" cap="none">
              <a:solidFill>
                <a:srgbClr val="0063BE"/>
              </a:solidFill>
              <a:highlight>
                <a:srgbClr val="D9EAD3"/>
              </a:highlight>
              <a:latin typeface="Arial"/>
              <a:ea typeface="Arial"/>
              <a:cs typeface="Arial"/>
              <a:sym typeface="Arial"/>
            </a:endParaRPr>
          </a:p>
        </p:txBody>
      </p:sp>
      <p:grpSp>
        <p:nvGrpSpPr>
          <p:cNvPr id="1958" name="Google Shape;1958;p112"/>
          <p:cNvGrpSpPr/>
          <p:nvPr/>
        </p:nvGrpSpPr>
        <p:grpSpPr>
          <a:xfrm>
            <a:off x="63500" y="4263966"/>
            <a:ext cx="7776001" cy="411480"/>
            <a:chOff x="63500" y="4263966"/>
            <a:chExt cx="7776001" cy="411480"/>
          </a:xfrm>
        </p:grpSpPr>
        <p:sp>
          <p:nvSpPr>
            <p:cNvPr id="1959" name="Google Shape;1959;p112"/>
            <p:cNvSpPr/>
            <p:nvPr/>
          </p:nvSpPr>
          <p:spPr>
            <a:xfrm>
              <a:off x="63500" y="4298275"/>
              <a:ext cx="7776000" cy="362400"/>
            </a:xfrm>
            <a:prstGeom prst="rect">
              <a:avLst/>
            </a:prstGeom>
            <a:solidFill>
              <a:srgbClr val="E7E6E6"/>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960" name="Google Shape;1960;p112"/>
            <p:cNvPicPr preferRelativeResize="0"/>
            <p:nvPr/>
          </p:nvPicPr>
          <p:blipFill rotWithShape="1">
            <a:blip r:embed="rId3">
              <a:alphaModFix/>
            </a:blip>
            <a:srcRect/>
            <a:stretch/>
          </p:blipFill>
          <p:spPr>
            <a:xfrm>
              <a:off x="78370" y="4263966"/>
              <a:ext cx="411480" cy="411480"/>
            </a:xfrm>
            <a:prstGeom prst="rect">
              <a:avLst/>
            </a:prstGeom>
            <a:noFill/>
            <a:ln>
              <a:noFill/>
            </a:ln>
          </p:spPr>
        </p:pic>
        <p:sp>
          <p:nvSpPr>
            <p:cNvPr id="1961" name="Google Shape;1961;p112"/>
            <p:cNvSpPr/>
            <p:nvPr/>
          </p:nvSpPr>
          <p:spPr>
            <a:xfrm rot="-5400000" flipH="1">
              <a:off x="7378138" y="4194463"/>
              <a:ext cx="352700" cy="570025"/>
            </a:xfrm>
            <a:prstGeom prst="flowChartManualInput">
              <a:avLst/>
            </a:prstGeom>
            <a:solidFill>
              <a:srgbClr val="0063BE"/>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962" name="Google Shape;1962;p112"/>
          <p:cNvSpPr txBox="1"/>
          <p:nvPr/>
        </p:nvSpPr>
        <p:spPr>
          <a:xfrm>
            <a:off x="63500" y="4957275"/>
            <a:ext cx="7776000" cy="19008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GB" sz="1000" b="0" i="0" u="none" strike="noStrike" cap="none">
                <a:solidFill>
                  <a:srgbClr val="000000"/>
                </a:solidFill>
                <a:latin typeface="Arial"/>
                <a:ea typeface="Arial"/>
                <a:cs typeface="Arial"/>
                <a:sym typeface="Arial"/>
              </a:rPr>
              <a:t>Possibly remind students what a /20 subnet is. </a:t>
            </a: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GB" sz="1000" b="0" i="0" u="none" strike="noStrike" cap="none">
                <a:solidFill>
                  <a:srgbClr val="000000"/>
                </a:solidFill>
                <a:latin typeface="Arial"/>
                <a:ea typeface="Arial"/>
                <a:cs typeface="Arial"/>
                <a:sym typeface="Arial"/>
              </a:rPr>
              <a:t>Site 1 is a single point of failure for the overlay network. Sites 2-6 cannot discover each other without the assistance of the router at site 1 because dynamic WAN IP addresses are used at sites 2-6.</a:t>
            </a: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GB" sz="1000" b="0" i="0" u="none" strike="noStrike" cap="none">
                <a:solidFill>
                  <a:srgbClr val="000000"/>
                </a:solidFill>
                <a:latin typeface="Arial"/>
                <a:ea typeface="Arial"/>
                <a:cs typeface="Arial"/>
                <a:sym typeface="Arial"/>
              </a:rPr>
              <a:t>A Capacity Max network assumes that physical location 1 has a statically allocated IP address in the underlay network and therefore physical location 1 provides a hub router for the Capacity Plus network. A static IP address is needed at least at one site.</a:t>
            </a: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GB" sz="1000" b="0" i="0" u="none" strike="noStrike" cap="none">
                <a:solidFill>
                  <a:srgbClr val="000000"/>
                </a:solidFill>
                <a:latin typeface="Arial"/>
                <a:ea typeface="Arial"/>
                <a:cs typeface="Arial"/>
                <a:sym typeface="Arial"/>
              </a:rPr>
              <a:t>The hub router is a single point of failure for the initial creation of the overlay network; therefore, it is recommended to additionally request a static WAN IP address for physical location 2 from the ISP provider and config the router at physical location 2 as an alternate hub router. </a:t>
            </a:r>
            <a:endParaRPr sz="1000" b="0" i="0" u="none" strike="noStrike" cap="none">
              <a:solidFill>
                <a:srgbClr val="000000"/>
              </a:solidFill>
              <a:latin typeface="Arial"/>
              <a:ea typeface="Arial"/>
              <a:cs typeface="Arial"/>
              <a:sym typeface="Arial"/>
            </a:endParaRPr>
          </a:p>
        </p:txBody>
      </p:sp>
      <p:pic>
        <p:nvPicPr>
          <p:cNvPr id="1963" name="Google Shape;1963;p112"/>
          <p:cNvPicPr preferRelativeResize="0"/>
          <p:nvPr/>
        </p:nvPicPr>
        <p:blipFill rotWithShape="1">
          <a:blip r:embed="rId4">
            <a:alphaModFix/>
          </a:blip>
          <a:srcRect t="13663" b="13348"/>
          <a:stretch/>
        </p:blipFill>
        <p:spPr>
          <a:xfrm>
            <a:off x="1285275" y="896125"/>
            <a:ext cx="5443586" cy="29797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13"/>
          <p:cNvSpPr txBox="1">
            <a:spLocks noGrp="1"/>
          </p:cNvSpPr>
          <p:nvPr>
            <p:ph type="body" idx="1"/>
          </p:nvPr>
        </p:nvSpPr>
        <p:spPr>
          <a:xfrm>
            <a:off x="7903000" y="314250"/>
            <a:ext cx="4289100" cy="65439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Source:</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Information for developer:</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endParaRPr b="1"/>
          </a:p>
        </p:txBody>
      </p:sp>
      <p:sp>
        <p:nvSpPr>
          <p:cNvPr id="302" name="Google Shape;302;p13"/>
          <p:cNvSpPr txBox="1">
            <a:spLocks noGrp="1"/>
          </p:cNvSpPr>
          <p:nvPr>
            <p:ph type="sldNum" idx="12"/>
          </p:nvPr>
        </p:nvSpPr>
        <p:spPr>
          <a:xfrm>
            <a:off x="5327009" y="-5773"/>
            <a:ext cx="2512500" cy="314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3</a:t>
            </a:fld>
            <a:endParaRPr/>
          </a:p>
        </p:txBody>
      </p:sp>
      <p:sp>
        <p:nvSpPr>
          <p:cNvPr id="303" name="Google Shape;303;p13"/>
          <p:cNvSpPr txBox="1"/>
          <p:nvPr/>
        </p:nvSpPr>
        <p:spPr>
          <a:xfrm>
            <a:off x="51175" y="314625"/>
            <a:ext cx="7249800" cy="468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rgbClr val="0063BE"/>
                </a:solidFill>
                <a:latin typeface="Arial"/>
                <a:ea typeface="Arial"/>
                <a:cs typeface="Arial"/>
                <a:sym typeface="Arial"/>
              </a:rPr>
              <a:t>MOTOTRBO Capacity MAX High Level System Layout </a:t>
            </a:r>
            <a:endParaRPr sz="1200" b="1" i="0" u="none" strike="noStrike" cap="none">
              <a:solidFill>
                <a:srgbClr val="0063BE"/>
              </a:solidFill>
              <a:highlight>
                <a:srgbClr val="D9EAD3"/>
              </a:highlight>
              <a:latin typeface="Arial"/>
              <a:ea typeface="Arial"/>
              <a:cs typeface="Arial"/>
              <a:sym typeface="Arial"/>
            </a:endParaRPr>
          </a:p>
        </p:txBody>
      </p:sp>
      <p:grpSp>
        <p:nvGrpSpPr>
          <p:cNvPr id="304" name="Google Shape;304;p13"/>
          <p:cNvGrpSpPr/>
          <p:nvPr/>
        </p:nvGrpSpPr>
        <p:grpSpPr>
          <a:xfrm>
            <a:off x="63500" y="4263966"/>
            <a:ext cx="7776001" cy="411480"/>
            <a:chOff x="63500" y="4263966"/>
            <a:chExt cx="7776001" cy="411480"/>
          </a:xfrm>
        </p:grpSpPr>
        <p:sp>
          <p:nvSpPr>
            <p:cNvPr id="305" name="Google Shape;305;p13"/>
            <p:cNvSpPr/>
            <p:nvPr/>
          </p:nvSpPr>
          <p:spPr>
            <a:xfrm>
              <a:off x="63500" y="4298275"/>
              <a:ext cx="7776000" cy="362400"/>
            </a:xfrm>
            <a:prstGeom prst="rect">
              <a:avLst/>
            </a:prstGeom>
            <a:solidFill>
              <a:srgbClr val="E7E6E6"/>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06" name="Google Shape;306;p13"/>
            <p:cNvPicPr preferRelativeResize="0"/>
            <p:nvPr/>
          </p:nvPicPr>
          <p:blipFill rotWithShape="1">
            <a:blip r:embed="rId3">
              <a:alphaModFix/>
            </a:blip>
            <a:srcRect/>
            <a:stretch/>
          </p:blipFill>
          <p:spPr>
            <a:xfrm>
              <a:off x="78370" y="4263966"/>
              <a:ext cx="411480" cy="411480"/>
            </a:xfrm>
            <a:prstGeom prst="rect">
              <a:avLst/>
            </a:prstGeom>
            <a:noFill/>
            <a:ln>
              <a:noFill/>
            </a:ln>
          </p:spPr>
        </p:pic>
        <p:sp>
          <p:nvSpPr>
            <p:cNvPr id="307" name="Google Shape;307;p13"/>
            <p:cNvSpPr/>
            <p:nvPr/>
          </p:nvSpPr>
          <p:spPr>
            <a:xfrm rot="-5400000" flipH="1">
              <a:off x="7378138" y="4194463"/>
              <a:ext cx="352700" cy="570025"/>
            </a:xfrm>
            <a:prstGeom prst="flowChartManualInput">
              <a:avLst/>
            </a:prstGeom>
            <a:solidFill>
              <a:srgbClr val="0063BE"/>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08" name="Google Shape;308;p13"/>
          <p:cNvSpPr txBox="1"/>
          <p:nvPr/>
        </p:nvSpPr>
        <p:spPr>
          <a:xfrm>
            <a:off x="63500" y="4957275"/>
            <a:ext cx="7776000" cy="19008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p:txBody>
      </p:sp>
      <p:sp>
        <p:nvSpPr>
          <p:cNvPr id="309" name="Google Shape;309;p13"/>
          <p:cNvSpPr txBox="1">
            <a:spLocks noGrp="1"/>
          </p:cNvSpPr>
          <p:nvPr>
            <p:ph type="body" idx="2"/>
          </p:nvPr>
        </p:nvSpPr>
        <p:spPr>
          <a:xfrm>
            <a:off x="112575" y="5029175"/>
            <a:ext cx="7588200" cy="1743300"/>
          </a:xfrm>
          <a:prstGeom prst="rect">
            <a:avLst/>
          </a:prstGeom>
          <a:noFill/>
          <a:ln>
            <a:noFill/>
          </a:ln>
        </p:spPr>
        <p:txBody>
          <a:bodyPr spcFirstLastPara="1" wrap="square" lIns="91425" tIns="45700" rIns="91425" bIns="45700" anchor="t" anchorCtr="0">
            <a:noAutofit/>
          </a:bodyPr>
          <a:lstStyle/>
          <a:p>
            <a:pPr marL="233361" lvl="0" indent="-233361" algn="l" rtl="0">
              <a:lnSpc>
                <a:spcPct val="90000"/>
              </a:lnSpc>
              <a:spcBef>
                <a:spcPts val="0"/>
              </a:spcBef>
              <a:spcAft>
                <a:spcPts val="0"/>
              </a:spcAft>
              <a:buSzPts val="1800"/>
              <a:buNone/>
            </a:pPr>
            <a:endParaRPr/>
          </a:p>
        </p:txBody>
      </p:sp>
      <p:pic>
        <p:nvPicPr>
          <p:cNvPr id="310" name="Google Shape;310;p13"/>
          <p:cNvPicPr preferRelativeResize="0"/>
          <p:nvPr/>
        </p:nvPicPr>
        <p:blipFill rotWithShape="1">
          <a:blip r:embed="rId4">
            <a:alphaModFix/>
          </a:blip>
          <a:srcRect/>
          <a:stretch/>
        </p:blipFill>
        <p:spPr>
          <a:xfrm>
            <a:off x="923250" y="841225"/>
            <a:ext cx="5865706" cy="317594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42"/>
        <p:cNvGrpSpPr/>
        <p:nvPr/>
      </p:nvGrpSpPr>
      <p:grpSpPr>
        <a:xfrm>
          <a:off x="0" y="0"/>
          <a:ext cx="0" cy="0"/>
          <a:chOff x="0" y="0"/>
          <a:chExt cx="0" cy="0"/>
        </a:xfrm>
      </p:grpSpPr>
      <p:sp>
        <p:nvSpPr>
          <p:cNvPr id="443" name="Google Shape;443;p24"/>
          <p:cNvSpPr txBox="1">
            <a:spLocks noGrp="1"/>
          </p:cNvSpPr>
          <p:nvPr>
            <p:ph type="body" idx="1"/>
          </p:nvPr>
        </p:nvSpPr>
        <p:spPr>
          <a:xfrm>
            <a:off x="7903000" y="314250"/>
            <a:ext cx="4289100" cy="65439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Source:</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Information for developer:</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b="1"/>
          </a:p>
        </p:txBody>
      </p:sp>
      <p:sp>
        <p:nvSpPr>
          <p:cNvPr id="444" name="Google Shape;444;p24"/>
          <p:cNvSpPr txBox="1">
            <a:spLocks noGrp="1"/>
          </p:cNvSpPr>
          <p:nvPr>
            <p:ph type="sldNum" idx="12"/>
          </p:nvPr>
        </p:nvSpPr>
        <p:spPr>
          <a:xfrm>
            <a:off x="5327009" y="-5773"/>
            <a:ext cx="2512500" cy="314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4</a:t>
            </a:fld>
            <a:endParaRPr/>
          </a:p>
        </p:txBody>
      </p:sp>
      <p:sp>
        <p:nvSpPr>
          <p:cNvPr id="445" name="Google Shape;445;p24"/>
          <p:cNvSpPr txBox="1"/>
          <p:nvPr/>
        </p:nvSpPr>
        <p:spPr>
          <a:xfrm>
            <a:off x="51175" y="314625"/>
            <a:ext cx="6520200" cy="468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rgbClr val="0063BE"/>
                </a:solidFill>
                <a:latin typeface="Arial"/>
                <a:ea typeface="Arial"/>
                <a:cs typeface="Arial"/>
                <a:sym typeface="Arial"/>
              </a:rPr>
              <a:t>CAPACITY MAX - Mobility and Registration (1/2)</a:t>
            </a:r>
            <a:endParaRPr sz="1200" b="1" i="0" u="none" strike="noStrike" cap="none">
              <a:solidFill>
                <a:srgbClr val="0063BE"/>
              </a:solidFill>
              <a:highlight>
                <a:srgbClr val="D9EAD3"/>
              </a:highlight>
              <a:latin typeface="Arial"/>
              <a:ea typeface="Arial"/>
              <a:cs typeface="Arial"/>
              <a:sym typeface="Arial"/>
            </a:endParaRPr>
          </a:p>
        </p:txBody>
      </p:sp>
      <p:grpSp>
        <p:nvGrpSpPr>
          <p:cNvPr id="446" name="Google Shape;446;p24"/>
          <p:cNvGrpSpPr/>
          <p:nvPr/>
        </p:nvGrpSpPr>
        <p:grpSpPr>
          <a:xfrm>
            <a:off x="63500" y="4263966"/>
            <a:ext cx="7776001" cy="411480"/>
            <a:chOff x="63500" y="4263966"/>
            <a:chExt cx="7776001" cy="411480"/>
          </a:xfrm>
        </p:grpSpPr>
        <p:sp>
          <p:nvSpPr>
            <p:cNvPr id="447" name="Google Shape;447;p24"/>
            <p:cNvSpPr/>
            <p:nvPr/>
          </p:nvSpPr>
          <p:spPr>
            <a:xfrm>
              <a:off x="63500" y="4298275"/>
              <a:ext cx="7776000" cy="362400"/>
            </a:xfrm>
            <a:prstGeom prst="rect">
              <a:avLst/>
            </a:prstGeom>
            <a:solidFill>
              <a:srgbClr val="E7E6E6"/>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48" name="Google Shape;448;p24"/>
            <p:cNvPicPr preferRelativeResize="0"/>
            <p:nvPr/>
          </p:nvPicPr>
          <p:blipFill rotWithShape="1">
            <a:blip r:embed="rId3">
              <a:alphaModFix/>
            </a:blip>
            <a:srcRect/>
            <a:stretch/>
          </p:blipFill>
          <p:spPr>
            <a:xfrm>
              <a:off x="78370" y="4263966"/>
              <a:ext cx="411480" cy="411480"/>
            </a:xfrm>
            <a:prstGeom prst="rect">
              <a:avLst/>
            </a:prstGeom>
            <a:noFill/>
            <a:ln>
              <a:noFill/>
            </a:ln>
          </p:spPr>
        </p:pic>
        <p:sp>
          <p:nvSpPr>
            <p:cNvPr id="449" name="Google Shape;449;p24"/>
            <p:cNvSpPr/>
            <p:nvPr/>
          </p:nvSpPr>
          <p:spPr>
            <a:xfrm rot="-5400000" flipH="1">
              <a:off x="7378138" y="4194463"/>
              <a:ext cx="352700" cy="570025"/>
            </a:xfrm>
            <a:prstGeom prst="flowChartManualInput">
              <a:avLst/>
            </a:prstGeom>
            <a:solidFill>
              <a:srgbClr val="0063BE"/>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50" name="Google Shape;450;p24"/>
          <p:cNvSpPr txBox="1"/>
          <p:nvPr/>
        </p:nvSpPr>
        <p:spPr>
          <a:xfrm>
            <a:off x="63500" y="4957275"/>
            <a:ext cx="7776000" cy="19008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Cover this slide at a high level.</a:t>
            </a:r>
            <a:endParaRPr sz="1100" b="0" i="0" u="none" strike="noStrike" cap="none">
              <a:solidFill>
                <a:srgbClr val="000000"/>
              </a:solidFill>
              <a:latin typeface="Arial"/>
              <a:ea typeface="Arial"/>
              <a:cs typeface="Arial"/>
              <a:sym typeface="Arial"/>
            </a:endParaRPr>
          </a:p>
        </p:txBody>
      </p:sp>
      <p:sp>
        <p:nvSpPr>
          <p:cNvPr id="451" name="Google Shape;451;p24"/>
          <p:cNvSpPr/>
          <p:nvPr/>
        </p:nvSpPr>
        <p:spPr>
          <a:xfrm>
            <a:off x="4805399" y="881325"/>
            <a:ext cx="2086200" cy="32508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GB" sz="1600" b="1" i="0" u="none" strike="noStrike" cap="none">
                <a:solidFill>
                  <a:srgbClr val="FFFFFF"/>
                </a:solidFill>
                <a:latin typeface="Arial"/>
                <a:ea typeface="Arial"/>
                <a:cs typeface="Arial"/>
                <a:sym typeface="Arial"/>
              </a:rPr>
              <a:t>Enhanced Handover/Roaming</a:t>
            </a:r>
            <a:endParaRPr sz="16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a:solidFill>
                  <a:srgbClr val="C5EDFF"/>
                </a:solidFill>
                <a:latin typeface="Arial"/>
                <a:ea typeface="Arial"/>
                <a:cs typeface="Arial"/>
                <a:sym typeface="Arial"/>
              </a:rPr>
              <a:t>Radios automatically switch to a better site with no user intervention and minimal audio loss.</a:t>
            </a:r>
            <a:endParaRPr sz="1400" b="0" i="0" u="none" strike="noStrike" cap="none">
              <a:solidFill>
                <a:srgbClr val="000000"/>
              </a:solidFill>
              <a:latin typeface="Arial"/>
              <a:ea typeface="Arial"/>
              <a:cs typeface="Arial"/>
              <a:sym typeface="Arial"/>
            </a:endParaRPr>
          </a:p>
        </p:txBody>
      </p:sp>
      <p:sp>
        <p:nvSpPr>
          <p:cNvPr id="452" name="Google Shape;452;p24"/>
          <p:cNvSpPr/>
          <p:nvPr/>
        </p:nvSpPr>
        <p:spPr>
          <a:xfrm>
            <a:off x="2897002" y="881326"/>
            <a:ext cx="1824900" cy="32508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GB" sz="1600" b="1" i="0" u="none" strike="noStrike" cap="none">
                <a:solidFill>
                  <a:srgbClr val="FFFFFF"/>
                </a:solidFill>
                <a:latin typeface="Arial"/>
                <a:ea typeface="Arial"/>
                <a:cs typeface="Arial"/>
                <a:sym typeface="Arial"/>
              </a:rPr>
              <a:t>Mass Registration</a:t>
            </a:r>
            <a:endParaRPr sz="16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a:solidFill>
                  <a:srgbClr val="C5EDFF"/>
                </a:solidFill>
                <a:latin typeface="Arial"/>
                <a:ea typeface="Arial"/>
                <a:cs typeface="Arial"/>
                <a:sym typeface="Arial"/>
              </a:rPr>
              <a:t>Allows more radio registrations per minute whether from recovering from failure or all your employees powering on at the same time from a shift change.</a:t>
            </a:r>
            <a:endParaRPr sz="1400" b="0" i="0" u="none" strike="noStrike" cap="none">
              <a:solidFill>
                <a:srgbClr val="C5EDFF"/>
              </a:solidFill>
              <a:latin typeface="Arial"/>
              <a:ea typeface="Arial"/>
              <a:cs typeface="Arial"/>
              <a:sym typeface="Arial"/>
            </a:endParaRPr>
          </a:p>
        </p:txBody>
      </p:sp>
      <p:sp>
        <p:nvSpPr>
          <p:cNvPr id="453" name="Google Shape;453;p24"/>
          <p:cNvSpPr/>
          <p:nvPr/>
        </p:nvSpPr>
        <p:spPr>
          <a:xfrm>
            <a:off x="988600" y="2561420"/>
            <a:ext cx="1824900" cy="15732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GB" sz="1600" b="1" i="0" u="none" strike="noStrike" cap="none">
                <a:solidFill>
                  <a:srgbClr val="FFFFFF"/>
                </a:solidFill>
                <a:latin typeface="Arial"/>
                <a:ea typeface="Arial"/>
                <a:cs typeface="Arial"/>
                <a:sym typeface="Arial"/>
              </a:rPr>
              <a:t>All Start and Critical Site Assignment</a:t>
            </a:r>
            <a:endParaRPr sz="16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a:solidFill>
                  <a:srgbClr val="C5EDFF"/>
                </a:solidFill>
                <a:latin typeface="Arial"/>
                <a:ea typeface="Arial"/>
                <a:cs typeface="Arial"/>
                <a:sym typeface="Arial"/>
              </a:rPr>
              <a:t>Makes sure users do not miss audio.</a:t>
            </a:r>
            <a:endParaRPr sz="1400" b="0" i="0" u="none" strike="noStrike" cap="none">
              <a:solidFill>
                <a:srgbClr val="C5EDFF"/>
              </a:solidFill>
              <a:latin typeface="Arial"/>
              <a:ea typeface="Arial"/>
              <a:cs typeface="Arial"/>
              <a:sym typeface="Arial"/>
            </a:endParaRPr>
          </a:p>
        </p:txBody>
      </p:sp>
      <p:sp>
        <p:nvSpPr>
          <p:cNvPr id="454" name="Google Shape;454;p24"/>
          <p:cNvSpPr/>
          <p:nvPr/>
        </p:nvSpPr>
        <p:spPr>
          <a:xfrm>
            <a:off x="988600" y="887538"/>
            <a:ext cx="1824900" cy="15732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GB" sz="1600" b="1" i="0" u="none" strike="noStrike" cap="none">
                <a:solidFill>
                  <a:srgbClr val="FFFFFF"/>
                </a:solidFill>
                <a:latin typeface="Arial"/>
                <a:ea typeface="Arial"/>
                <a:cs typeface="Arial"/>
                <a:sym typeface="Arial"/>
              </a:rPr>
              <a:t>Registration and Access Control</a:t>
            </a:r>
            <a:endParaRPr sz="16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a:solidFill>
                  <a:srgbClr val="C5EDFF"/>
                </a:solidFill>
                <a:latin typeface="Arial"/>
                <a:ea typeface="Arial"/>
                <a:cs typeface="Arial"/>
                <a:sym typeface="Arial"/>
              </a:rPr>
              <a:t>Grant privileges to users/radio based on assigned profiles.</a:t>
            </a:r>
            <a:endParaRPr sz="1400" b="0" i="0" u="none" strike="noStrike" cap="none">
              <a:solidFill>
                <a:srgbClr val="C5EDFF"/>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sp>
        <p:nvSpPr>
          <p:cNvPr id="459" name="Google Shape;459;p25"/>
          <p:cNvSpPr txBox="1">
            <a:spLocks noGrp="1"/>
          </p:cNvSpPr>
          <p:nvPr>
            <p:ph type="body" idx="1"/>
          </p:nvPr>
        </p:nvSpPr>
        <p:spPr>
          <a:xfrm>
            <a:off x="7903000" y="314250"/>
            <a:ext cx="4289100" cy="65439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Source:</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Information for developer:</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b="1"/>
          </a:p>
        </p:txBody>
      </p:sp>
      <p:sp>
        <p:nvSpPr>
          <p:cNvPr id="460" name="Google Shape;460;p25"/>
          <p:cNvSpPr txBox="1">
            <a:spLocks noGrp="1"/>
          </p:cNvSpPr>
          <p:nvPr>
            <p:ph type="sldNum" idx="12"/>
          </p:nvPr>
        </p:nvSpPr>
        <p:spPr>
          <a:xfrm>
            <a:off x="5327009" y="-5773"/>
            <a:ext cx="2512500" cy="314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5</a:t>
            </a:fld>
            <a:endParaRPr/>
          </a:p>
        </p:txBody>
      </p:sp>
      <p:sp>
        <p:nvSpPr>
          <p:cNvPr id="461" name="Google Shape;461;p25"/>
          <p:cNvSpPr txBox="1"/>
          <p:nvPr/>
        </p:nvSpPr>
        <p:spPr>
          <a:xfrm>
            <a:off x="51175" y="314625"/>
            <a:ext cx="6520200" cy="468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rgbClr val="0063BE"/>
                </a:solidFill>
                <a:latin typeface="Arial"/>
                <a:ea typeface="Arial"/>
                <a:cs typeface="Arial"/>
                <a:sym typeface="Arial"/>
              </a:rPr>
              <a:t>CAPACITY MAX - Mobility and Registration (2/2)</a:t>
            </a:r>
            <a:endParaRPr sz="1200" b="1" i="0" u="none" strike="noStrike" cap="none">
              <a:solidFill>
                <a:srgbClr val="0063BE"/>
              </a:solidFill>
              <a:highlight>
                <a:srgbClr val="D9EAD3"/>
              </a:highlight>
              <a:latin typeface="Arial"/>
              <a:ea typeface="Arial"/>
              <a:cs typeface="Arial"/>
              <a:sym typeface="Arial"/>
            </a:endParaRPr>
          </a:p>
        </p:txBody>
      </p:sp>
      <p:grpSp>
        <p:nvGrpSpPr>
          <p:cNvPr id="462" name="Google Shape;462;p25"/>
          <p:cNvGrpSpPr/>
          <p:nvPr/>
        </p:nvGrpSpPr>
        <p:grpSpPr>
          <a:xfrm>
            <a:off x="63500" y="4263966"/>
            <a:ext cx="7776001" cy="411480"/>
            <a:chOff x="63500" y="4263966"/>
            <a:chExt cx="7776001" cy="411480"/>
          </a:xfrm>
        </p:grpSpPr>
        <p:sp>
          <p:nvSpPr>
            <p:cNvPr id="463" name="Google Shape;463;p25"/>
            <p:cNvSpPr/>
            <p:nvPr/>
          </p:nvSpPr>
          <p:spPr>
            <a:xfrm>
              <a:off x="63500" y="4298275"/>
              <a:ext cx="7776000" cy="362400"/>
            </a:xfrm>
            <a:prstGeom prst="rect">
              <a:avLst/>
            </a:prstGeom>
            <a:solidFill>
              <a:srgbClr val="E7E6E6"/>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64" name="Google Shape;464;p25"/>
            <p:cNvPicPr preferRelativeResize="0"/>
            <p:nvPr/>
          </p:nvPicPr>
          <p:blipFill rotWithShape="1">
            <a:blip r:embed="rId3">
              <a:alphaModFix/>
            </a:blip>
            <a:srcRect/>
            <a:stretch/>
          </p:blipFill>
          <p:spPr>
            <a:xfrm>
              <a:off x="78370" y="4263966"/>
              <a:ext cx="411480" cy="411480"/>
            </a:xfrm>
            <a:prstGeom prst="rect">
              <a:avLst/>
            </a:prstGeom>
            <a:noFill/>
            <a:ln>
              <a:noFill/>
            </a:ln>
          </p:spPr>
        </p:pic>
        <p:sp>
          <p:nvSpPr>
            <p:cNvPr id="465" name="Google Shape;465;p25"/>
            <p:cNvSpPr/>
            <p:nvPr/>
          </p:nvSpPr>
          <p:spPr>
            <a:xfrm rot="-5400000" flipH="1">
              <a:off x="7378138" y="4194463"/>
              <a:ext cx="352700" cy="570025"/>
            </a:xfrm>
            <a:prstGeom prst="flowChartManualInput">
              <a:avLst/>
            </a:prstGeom>
            <a:solidFill>
              <a:srgbClr val="0063BE"/>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66" name="Google Shape;466;p25"/>
          <p:cNvSpPr txBox="1"/>
          <p:nvPr/>
        </p:nvSpPr>
        <p:spPr>
          <a:xfrm>
            <a:off x="63500" y="4957275"/>
            <a:ext cx="7776000" cy="19008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Cover this slide at a high level.</a:t>
            </a:r>
            <a:endParaRPr sz="1100" b="0" i="0" u="none" strike="noStrike" cap="none">
              <a:solidFill>
                <a:srgbClr val="000000"/>
              </a:solidFill>
              <a:latin typeface="Arial"/>
              <a:ea typeface="Arial"/>
              <a:cs typeface="Arial"/>
              <a:sym typeface="Arial"/>
            </a:endParaRPr>
          </a:p>
        </p:txBody>
      </p:sp>
      <p:sp>
        <p:nvSpPr>
          <p:cNvPr id="467" name="Google Shape;467;p25"/>
          <p:cNvSpPr/>
          <p:nvPr/>
        </p:nvSpPr>
        <p:spPr>
          <a:xfrm>
            <a:off x="876000" y="844463"/>
            <a:ext cx="1840800" cy="15870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GB" sz="1600" b="1" i="0" u="none" strike="noStrike" cap="none">
                <a:solidFill>
                  <a:srgbClr val="FFFFFF"/>
                </a:solidFill>
                <a:latin typeface="Arial"/>
                <a:ea typeface="Arial"/>
                <a:cs typeface="Arial"/>
                <a:sym typeface="Arial"/>
              </a:rPr>
              <a:t>Site Restriction</a:t>
            </a:r>
            <a:endParaRPr sz="16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a:solidFill>
                  <a:srgbClr val="B6DAE8"/>
                </a:solidFill>
                <a:latin typeface="Arial"/>
                <a:ea typeface="Arial"/>
                <a:cs typeface="Arial"/>
                <a:sym typeface="Arial"/>
              </a:rPr>
              <a:t>Limit radio users and talk groups to be allocated channels at allowed sites.</a:t>
            </a:r>
            <a:endParaRPr sz="1400" b="0" i="0" u="none" strike="noStrike" cap="none">
              <a:solidFill>
                <a:srgbClr val="000000"/>
              </a:solidFill>
              <a:latin typeface="Arial"/>
              <a:ea typeface="Arial"/>
              <a:cs typeface="Arial"/>
              <a:sym typeface="Arial"/>
            </a:endParaRPr>
          </a:p>
        </p:txBody>
      </p:sp>
      <p:sp>
        <p:nvSpPr>
          <p:cNvPr id="468" name="Google Shape;468;p25"/>
          <p:cNvSpPr/>
          <p:nvPr/>
        </p:nvSpPr>
        <p:spPr>
          <a:xfrm>
            <a:off x="2861824" y="2597507"/>
            <a:ext cx="1840800" cy="15870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GB" sz="1600" b="1" i="0" u="none" strike="noStrike" cap="none">
                <a:solidFill>
                  <a:srgbClr val="FFFFFF"/>
                </a:solidFill>
                <a:latin typeface="Arial"/>
                <a:ea typeface="Arial"/>
                <a:cs typeface="Arial"/>
                <a:sym typeface="Arial"/>
              </a:rPr>
              <a:t>Site and Channel Extensibility</a:t>
            </a:r>
            <a:endParaRPr sz="16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a:solidFill>
                  <a:srgbClr val="C5EDFF"/>
                </a:solidFill>
                <a:latin typeface="Arial"/>
                <a:ea typeface="Arial"/>
                <a:cs typeface="Arial"/>
                <a:sym typeface="Arial"/>
              </a:rPr>
              <a:t>Add additional sites and channel without the need to reprogram radios.</a:t>
            </a:r>
            <a:endParaRPr sz="1400" b="0" i="0" u="none" strike="noStrike" cap="none">
              <a:solidFill>
                <a:srgbClr val="000000"/>
              </a:solidFill>
              <a:latin typeface="Arial"/>
              <a:ea typeface="Arial"/>
              <a:cs typeface="Arial"/>
              <a:sym typeface="Arial"/>
            </a:endParaRPr>
          </a:p>
        </p:txBody>
      </p:sp>
      <p:sp>
        <p:nvSpPr>
          <p:cNvPr id="469" name="Google Shape;469;p25"/>
          <p:cNvSpPr/>
          <p:nvPr/>
        </p:nvSpPr>
        <p:spPr>
          <a:xfrm>
            <a:off x="2849050" y="844475"/>
            <a:ext cx="1840800" cy="15870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en-GB" sz="1500" b="1" i="0" u="none" strike="noStrike" cap="none">
                <a:solidFill>
                  <a:srgbClr val="FFFFFF"/>
                </a:solidFill>
                <a:latin typeface="Arial"/>
                <a:ea typeface="Arial"/>
                <a:cs typeface="Arial"/>
                <a:sym typeface="Arial"/>
              </a:rPr>
              <a:t>Dynamic Site Assignment</a:t>
            </a:r>
            <a:endParaRPr sz="1500" b="1"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300"/>
              <a:buFont typeface="Arial"/>
              <a:buNone/>
            </a:pPr>
            <a:r>
              <a:rPr lang="en-GB" sz="1300" b="0" i="0" u="none" strike="noStrike" cap="none">
                <a:solidFill>
                  <a:srgbClr val="B6DAE8"/>
                </a:solidFill>
                <a:latin typeface="Arial"/>
                <a:ea typeface="Arial"/>
                <a:cs typeface="Arial"/>
                <a:sym typeface="Arial"/>
              </a:rPr>
              <a:t>Only allocate a channel at sites where call participating radios are present.’</a:t>
            </a:r>
            <a:endParaRPr sz="13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470" name="Google Shape;470;p25"/>
          <p:cNvSpPr/>
          <p:nvPr/>
        </p:nvSpPr>
        <p:spPr>
          <a:xfrm>
            <a:off x="4822103" y="844463"/>
            <a:ext cx="1840800" cy="15870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GB" sz="1600" b="1" i="0" u="none" strike="noStrike" cap="none">
                <a:solidFill>
                  <a:srgbClr val="FFFFFF"/>
                </a:solidFill>
                <a:latin typeface="Arial"/>
                <a:ea typeface="Arial"/>
                <a:cs typeface="Arial"/>
                <a:sym typeface="Arial"/>
              </a:rPr>
              <a:t>Late Entry</a:t>
            </a:r>
            <a:endParaRPr sz="16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a:solidFill>
                  <a:srgbClr val="C5EDFF"/>
                </a:solidFill>
                <a:latin typeface="Arial"/>
                <a:ea typeface="Arial"/>
                <a:cs typeface="Arial"/>
                <a:sym typeface="Arial"/>
              </a:rPr>
              <a:t>Allow users to join a call in progress with minimal delay.</a:t>
            </a:r>
            <a:endParaRPr sz="1400" b="0" i="0" u="none" strike="noStrike" cap="none">
              <a:solidFill>
                <a:srgbClr val="C5EDFF"/>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sp>
        <p:nvSpPr>
          <p:cNvPr id="475" name="Google Shape;475;p26"/>
          <p:cNvSpPr txBox="1">
            <a:spLocks noGrp="1"/>
          </p:cNvSpPr>
          <p:nvPr>
            <p:ph type="body" idx="1"/>
          </p:nvPr>
        </p:nvSpPr>
        <p:spPr>
          <a:xfrm>
            <a:off x="7903000" y="314250"/>
            <a:ext cx="4289100" cy="65439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Source:</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Information for developer:</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b="1"/>
          </a:p>
        </p:txBody>
      </p:sp>
      <p:sp>
        <p:nvSpPr>
          <p:cNvPr id="476" name="Google Shape;476;p26"/>
          <p:cNvSpPr txBox="1">
            <a:spLocks noGrp="1"/>
          </p:cNvSpPr>
          <p:nvPr>
            <p:ph type="sldNum" idx="12"/>
          </p:nvPr>
        </p:nvSpPr>
        <p:spPr>
          <a:xfrm>
            <a:off x="5327009" y="-5773"/>
            <a:ext cx="2512500" cy="314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6</a:t>
            </a:fld>
            <a:endParaRPr/>
          </a:p>
        </p:txBody>
      </p:sp>
      <p:sp>
        <p:nvSpPr>
          <p:cNvPr id="477" name="Google Shape;477;p26"/>
          <p:cNvSpPr txBox="1"/>
          <p:nvPr/>
        </p:nvSpPr>
        <p:spPr>
          <a:xfrm>
            <a:off x="51175" y="314625"/>
            <a:ext cx="6520200" cy="468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rgbClr val="0063BE"/>
                </a:solidFill>
                <a:latin typeface="Arial"/>
                <a:ea typeface="Arial"/>
                <a:cs typeface="Arial"/>
                <a:sym typeface="Arial"/>
              </a:rPr>
              <a:t>CAPACITY MAX - Radio System Features</a:t>
            </a:r>
            <a:endParaRPr sz="1200" b="1" i="0" u="none" strike="noStrike" cap="none">
              <a:solidFill>
                <a:srgbClr val="0063BE"/>
              </a:solidFill>
              <a:highlight>
                <a:srgbClr val="D9EAD3"/>
              </a:highlight>
              <a:latin typeface="Arial"/>
              <a:ea typeface="Arial"/>
              <a:cs typeface="Arial"/>
              <a:sym typeface="Arial"/>
            </a:endParaRPr>
          </a:p>
        </p:txBody>
      </p:sp>
      <p:grpSp>
        <p:nvGrpSpPr>
          <p:cNvPr id="478" name="Google Shape;478;p26"/>
          <p:cNvGrpSpPr/>
          <p:nvPr/>
        </p:nvGrpSpPr>
        <p:grpSpPr>
          <a:xfrm>
            <a:off x="63500" y="4263966"/>
            <a:ext cx="7776001" cy="411480"/>
            <a:chOff x="63500" y="4263966"/>
            <a:chExt cx="7776001" cy="411480"/>
          </a:xfrm>
        </p:grpSpPr>
        <p:sp>
          <p:nvSpPr>
            <p:cNvPr id="479" name="Google Shape;479;p26"/>
            <p:cNvSpPr/>
            <p:nvPr/>
          </p:nvSpPr>
          <p:spPr>
            <a:xfrm>
              <a:off x="63500" y="4298275"/>
              <a:ext cx="7776000" cy="362400"/>
            </a:xfrm>
            <a:prstGeom prst="rect">
              <a:avLst/>
            </a:prstGeom>
            <a:solidFill>
              <a:srgbClr val="E7E6E6"/>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80" name="Google Shape;480;p26"/>
            <p:cNvPicPr preferRelativeResize="0"/>
            <p:nvPr/>
          </p:nvPicPr>
          <p:blipFill rotWithShape="1">
            <a:blip r:embed="rId3">
              <a:alphaModFix/>
            </a:blip>
            <a:srcRect/>
            <a:stretch/>
          </p:blipFill>
          <p:spPr>
            <a:xfrm>
              <a:off x="78370" y="4263966"/>
              <a:ext cx="411480" cy="411480"/>
            </a:xfrm>
            <a:prstGeom prst="rect">
              <a:avLst/>
            </a:prstGeom>
            <a:noFill/>
            <a:ln>
              <a:noFill/>
            </a:ln>
          </p:spPr>
        </p:pic>
        <p:sp>
          <p:nvSpPr>
            <p:cNvPr id="481" name="Google Shape;481;p26"/>
            <p:cNvSpPr/>
            <p:nvPr/>
          </p:nvSpPr>
          <p:spPr>
            <a:xfrm rot="-5400000" flipH="1">
              <a:off x="7378138" y="4194463"/>
              <a:ext cx="352700" cy="570025"/>
            </a:xfrm>
            <a:prstGeom prst="flowChartManualInput">
              <a:avLst/>
            </a:prstGeom>
            <a:solidFill>
              <a:srgbClr val="0063BE"/>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82" name="Google Shape;482;p26"/>
          <p:cNvSpPr txBox="1"/>
          <p:nvPr/>
        </p:nvSpPr>
        <p:spPr>
          <a:xfrm>
            <a:off x="63500" y="4957275"/>
            <a:ext cx="7776000" cy="19008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Cover this slide at a high level.</a:t>
            </a:r>
            <a:endParaRPr sz="1100" b="0" i="0" u="none" strike="noStrike" cap="none">
              <a:solidFill>
                <a:srgbClr val="000000"/>
              </a:solidFill>
              <a:latin typeface="Arial"/>
              <a:ea typeface="Arial"/>
              <a:cs typeface="Arial"/>
              <a:sym typeface="Arial"/>
            </a:endParaRPr>
          </a:p>
        </p:txBody>
      </p:sp>
      <p:sp>
        <p:nvSpPr>
          <p:cNvPr id="483" name="Google Shape;483;p26"/>
          <p:cNvSpPr/>
          <p:nvPr/>
        </p:nvSpPr>
        <p:spPr>
          <a:xfrm>
            <a:off x="2490162" y="784727"/>
            <a:ext cx="1923300" cy="34542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1400" b="1" i="0" u="none" strike="noStrike" cap="none">
                <a:solidFill>
                  <a:srgbClr val="FFFFFF"/>
                </a:solidFill>
                <a:latin typeface="Arial"/>
                <a:ea typeface="Arial"/>
                <a:cs typeface="Arial"/>
                <a:sym typeface="Arial"/>
              </a:rPr>
              <a:t>Priority Call Queuing/Preemption</a:t>
            </a:r>
            <a:endParaRPr sz="14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a:solidFill>
                  <a:srgbClr val="C5EDFF"/>
                </a:solidFill>
                <a:latin typeface="Arial"/>
                <a:ea typeface="Arial"/>
                <a:cs typeface="Arial"/>
                <a:sym typeface="Arial"/>
              </a:rPr>
              <a:t>Handle calls in priority order if resources are not available immediately. If an idle channel is not available at one or more associated sites, a high priority call preempts and takes over the trunking channel occupied by a normal priority call.</a:t>
            </a:r>
            <a:endParaRPr sz="1200" b="0" i="0" u="none" strike="noStrike" cap="none">
              <a:solidFill>
                <a:srgbClr val="C5EDFF"/>
              </a:solidFill>
              <a:latin typeface="Arial"/>
              <a:ea typeface="Arial"/>
              <a:cs typeface="Arial"/>
              <a:sym typeface="Arial"/>
            </a:endParaRPr>
          </a:p>
        </p:txBody>
      </p:sp>
      <p:sp>
        <p:nvSpPr>
          <p:cNvPr id="484" name="Google Shape;484;p26"/>
          <p:cNvSpPr/>
          <p:nvPr/>
        </p:nvSpPr>
        <p:spPr>
          <a:xfrm>
            <a:off x="4526113" y="783225"/>
            <a:ext cx="1923300" cy="16581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1400" b="1" i="0" u="none" strike="noStrike" cap="none">
                <a:solidFill>
                  <a:srgbClr val="FFFFFF"/>
                </a:solidFill>
                <a:latin typeface="Arial"/>
                <a:ea typeface="Arial"/>
                <a:cs typeface="Arial"/>
                <a:sym typeface="Arial"/>
              </a:rPr>
              <a:t>Emergency Alarm </a:t>
            </a:r>
            <a:endParaRPr sz="12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en-GB" sz="1400" b="1" i="0" u="none" strike="noStrike" cap="none">
                <a:solidFill>
                  <a:srgbClr val="FFFFFF"/>
                </a:solidFill>
                <a:latin typeface="Arial"/>
                <a:ea typeface="Arial"/>
                <a:cs typeface="Arial"/>
                <a:sym typeface="Arial"/>
              </a:rPr>
              <a:t>and Call</a:t>
            </a:r>
            <a:endParaRPr sz="14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a:solidFill>
                  <a:srgbClr val="C5EDFF"/>
                </a:solidFill>
                <a:latin typeface="Arial"/>
                <a:ea typeface="Arial"/>
                <a:cs typeface="Arial"/>
                <a:sym typeface="Arial"/>
              </a:rPr>
              <a:t>Alert users to a critical situation and preempt any other call if needed.</a:t>
            </a:r>
            <a:endParaRPr sz="1200" b="0" i="0" u="none" strike="noStrike" cap="none">
              <a:solidFill>
                <a:srgbClr val="000000"/>
              </a:solidFill>
              <a:latin typeface="Arial"/>
              <a:ea typeface="Arial"/>
              <a:cs typeface="Arial"/>
              <a:sym typeface="Arial"/>
            </a:endParaRPr>
          </a:p>
        </p:txBody>
      </p:sp>
      <p:sp>
        <p:nvSpPr>
          <p:cNvPr id="485" name="Google Shape;485;p26"/>
          <p:cNvSpPr/>
          <p:nvPr/>
        </p:nvSpPr>
        <p:spPr>
          <a:xfrm>
            <a:off x="4526113" y="2525542"/>
            <a:ext cx="1923300" cy="16437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r>
              <a:rPr lang="en-GB" sz="1300" b="1" i="0" u="none" strike="noStrike" cap="none">
                <a:solidFill>
                  <a:srgbClr val="FFFFFF"/>
                </a:solidFill>
                <a:latin typeface="Arial"/>
                <a:ea typeface="Arial"/>
                <a:cs typeface="Arial"/>
                <a:sym typeface="Arial"/>
              </a:rPr>
              <a:t>Priority Monitor</a:t>
            </a:r>
            <a:endParaRPr sz="13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100"/>
              <a:buFont typeface="Arial"/>
              <a:buNone/>
            </a:pPr>
            <a:r>
              <a:rPr lang="en-GB" sz="1100" b="0" i="0" u="none" strike="noStrike" cap="none">
                <a:solidFill>
                  <a:srgbClr val="C5EDFF"/>
                </a:solidFill>
                <a:latin typeface="Arial"/>
                <a:ea typeface="Arial"/>
                <a:cs typeface="Arial"/>
                <a:sym typeface="Arial"/>
              </a:rPr>
              <a:t>Allows the system to make Priority announcements on traffic channels during Group Calls in progress. This allows a radio involved in a voice group call to join a higher priority group voice call.</a:t>
            </a:r>
            <a:endParaRPr sz="1100" b="0" i="0" u="none" strike="noStrike" cap="none">
              <a:solidFill>
                <a:srgbClr val="C5EDFF"/>
              </a:solidFill>
              <a:latin typeface="Arial"/>
              <a:ea typeface="Arial"/>
              <a:cs typeface="Arial"/>
              <a:sym typeface="Arial"/>
            </a:endParaRPr>
          </a:p>
        </p:txBody>
      </p:sp>
      <p:sp>
        <p:nvSpPr>
          <p:cNvPr id="486" name="Google Shape;486;p26"/>
          <p:cNvSpPr/>
          <p:nvPr/>
        </p:nvSpPr>
        <p:spPr>
          <a:xfrm>
            <a:off x="440700" y="783225"/>
            <a:ext cx="1923300" cy="16581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en-GB" sz="1500" b="1" i="0" u="none" strike="noStrike" cap="none">
                <a:solidFill>
                  <a:srgbClr val="FFFFFF"/>
                </a:solidFill>
                <a:latin typeface="Arial"/>
                <a:ea typeface="Arial"/>
                <a:cs typeface="Arial"/>
                <a:sym typeface="Arial"/>
              </a:rPr>
              <a:t>Call Preemption</a:t>
            </a:r>
            <a:endParaRPr sz="15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300"/>
              <a:buFont typeface="Arial"/>
              <a:buNone/>
            </a:pPr>
            <a:r>
              <a:rPr lang="en-GB" sz="1300" b="0" i="0" u="none" strike="noStrike" cap="none">
                <a:solidFill>
                  <a:srgbClr val="C5EDFF"/>
                </a:solidFill>
                <a:latin typeface="Arial"/>
                <a:ea typeface="Arial"/>
                <a:cs typeface="Arial"/>
                <a:sym typeface="Arial"/>
              </a:rPr>
              <a:t>Tear down a call in progress to allow a higher priority call to go through.</a:t>
            </a:r>
            <a:endParaRPr sz="1300" b="0" i="0" u="none" strike="noStrike" cap="none">
              <a:solidFill>
                <a:srgbClr val="000000"/>
              </a:solidFill>
              <a:latin typeface="Arial"/>
              <a:ea typeface="Arial"/>
              <a:cs typeface="Arial"/>
              <a:sym typeface="Arial"/>
            </a:endParaRPr>
          </a:p>
        </p:txBody>
      </p:sp>
      <p:sp>
        <p:nvSpPr>
          <p:cNvPr id="487" name="Google Shape;487;p26"/>
          <p:cNvSpPr/>
          <p:nvPr/>
        </p:nvSpPr>
        <p:spPr>
          <a:xfrm>
            <a:off x="440700" y="2580819"/>
            <a:ext cx="1923300" cy="16581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en-GB" sz="1500" b="1" i="0" u="none" strike="noStrike" cap="none">
                <a:solidFill>
                  <a:srgbClr val="FFFFFF"/>
                </a:solidFill>
                <a:latin typeface="Arial"/>
                <a:ea typeface="Arial"/>
                <a:cs typeface="Arial"/>
                <a:sym typeface="Arial"/>
              </a:rPr>
              <a:t>Voice Interrupt</a:t>
            </a:r>
            <a:endParaRPr sz="15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300"/>
              <a:buFont typeface="Arial"/>
              <a:buNone/>
            </a:pPr>
            <a:r>
              <a:rPr lang="en-GB" sz="1300" b="0" i="0" u="none" strike="noStrike" cap="none">
                <a:solidFill>
                  <a:srgbClr val="C5EDFF"/>
                </a:solidFill>
                <a:latin typeface="Arial"/>
                <a:ea typeface="Arial"/>
                <a:cs typeface="Arial"/>
                <a:sym typeface="Arial"/>
              </a:rPr>
              <a:t>Take control of a currently transmitting group or private call.</a:t>
            </a:r>
            <a:endParaRPr sz="13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91"/>
        <p:cNvGrpSpPr/>
        <p:nvPr/>
      </p:nvGrpSpPr>
      <p:grpSpPr>
        <a:xfrm>
          <a:off x="0" y="0"/>
          <a:ext cx="0" cy="0"/>
          <a:chOff x="0" y="0"/>
          <a:chExt cx="0" cy="0"/>
        </a:xfrm>
      </p:grpSpPr>
      <p:sp>
        <p:nvSpPr>
          <p:cNvPr id="492" name="Google Shape;492;p27"/>
          <p:cNvSpPr txBox="1">
            <a:spLocks noGrp="1"/>
          </p:cNvSpPr>
          <p:nvPr>
            <p:ph type="body" idx="1"/>
          </p:nvPr>
        </p:nvSpPr>
        <p:spPr>
          <a:xfrm>
            <a:off x="7903000" y="314250"/>
            <a:ext cx="4289100" cy="65439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Source:</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Information for developer:</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b="1"/>
          </a:p>
        </p:txBody>
      </p:sp>
      <p:sp>
        <p:nvSpPr>
          <p:cNvPr id="493" name="Google Shape;493;p27"/>
          <p:cNvSpPr txBox="1">
            <a:spLocks noGrp="1"/>
          </p:cNvSpPr>
          <p:nvPr>
            <p:ph type="sldNum" idx="12"/>
          </p:nvPr>
        </p:nvSpPr>
        <p:spPr>
          <a:xfrm>
            <a:off x="5327009" y="-5773"/>
            <a:ext cx="2512500" cy="314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7</a:t>
            </a:fld>
            <a:endParaRPr/>
          </a:p>
        </p:txBody>
      </p:sp>
      <p:sp>
        <p:nvSpPr>
          <p:cNvPr id="494" name="Google Shape;494;p27"/>
          <p:cNvSpPr txBox="1"/>
          <p:nvPr/>
        </p:nvSpPr>
        <p:spPr>
          <a:xfrm>
            <a:off x="51175" y="314625"/>
            <a:ext cx="6520200" cy="468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rgbClr val="0063BE"/>
                </a:solidFill>
                <a:latin typeface="Arial"/>
                <a:ea typeface="Arial"/>
                <a:cs typeface="Arial"/>
                <a:sym typeface="Arial"/>
              </a:rPr>
              <a:t>CAPACITY MAX - Radio System Features</a:t>
            </a:r>
            <a:endParaRPr sz="1200" b="1" i="0" u="none" strike="noStrike" cap="none">
              <a:solidFill>
                <a:srgbClr val="0063BE"/>
              </a:solidFill>
              <a:highlight>
                <a:srgbClr val="D9EAD3"/>
              </a:highlight>
              <a:latin typeface="Arial"/>
              <a:ea typeface="Arial"/>
              <a:cs typeface="Arial"/>
              <a:sym typeface="Arial"/>
            </a:endParaRPr>
          </a:p>
        </p:txBody>
      </p:sp>
      <p:grpSp>
        <p:nvGrpSpPr>
          <p:cNvPr id="495" name="Google Shape;495;p27"/>
          <p:cNvGrpSpPr/>
          <p:nvPr/>
        </p:nvGrpSpPr>
        <p:grpSpPr>
          <a:xfrm>
            <a:off x="63500" y="4263966"/>
            <a:ext cx="7776001" cy="411480"/>
            <a:chOff x="63500" y="4263966"/>
            <a:chExt cx="7776001" cy="411480"/>
          </a:xfrm>
        </p:grpSpPr>
        <p:sp>
          <p:nvSpPr>
            <p:cNvPr id="496" name="Google Shape;496;p27"/>
            <p:cNvSpPr/>
            <p:nvPr/>
          </p:nvSpPr>
          <p:spPr>
            <a:xfrm>
              <a:off x="63500" y="4298275"/>
              <a:ext cx="7776000" cy="362400"/>
            </a:xfrm>
            <a:prstGeom prst="rect">
              <a:avLst/>
            </a:prstGeom>
            <a:solidFill>
              <a:srgbClr val="E7E6E6"/>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97" name="Google Shape;497;p27"/>
            <p:cNvPicPr preferRelativeResize="0"/>
            <p:nvPr/>
          </p:nvPicPr>
          <p:blipFill rotWithShape="1">
            <a:blip r:embed="rId3">
              <a:alphaModFix/>
            </a:blip>
            <a:srcRect/>
            <a:stretch/>
          </p:blipFill>
          <p:spPr>
            <a:xfrm>
              <a:off x="78370" y="4263966"/>
              <a:ext cx="411480" cy="411480"/>
            </a:xfrm>
            <a:prstGeom prst="rect">
              <a:avLst/>
            </a:prstGeom>
            <a:noFill/>
            <a:ln>
              <a:noFill/>
            </a:ln>
          </p:spPr>
        </p:pic>
        <p:sp>
          <p:nvSpPr>
            <p:cNvPr id="498" name="Google Shape;498;p27"/>
            <p:cNvSpPr/>
            <p:nvPr/>
          </p:nvSpPr>
          <p:spPr>
            <a:xfrm rot="-5400000" flipH="1">
              <a:off x="7378138" y="4194463"/>
              <a:ext cx="352700" cy="570025"/>
            </a:xfrm>
            <a:prstGeom prst="flowChartManualInput">
              <a:avLst/>
            </a:prstGeom>
            <a:solidFill>
              <a:srgbClr val="0063BE"/>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99" name="Google Shape;499;p27"/>
          <p:cNvSpPr txBox="1"/>
          <p:nvPr/>
        </p:nvSpPr>
        <p:spPr>
          <a:xfrm>
            <a:off x="63500" y="4957275"/>
            <a:ext cx="7776000" cy="19008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rgbClr val="000000"/>
                </a:solidFill>
                <a:latin typeface="Arial"/>
                <a:ea typeface="Arial"/>
                <a:cs typeface="Arial"/>
                <a:sym typeface="Arial"/>
              </a:rPr>
              <a:t>Cover this slide at a high level.</a:t>
            </a:r>
            <a:endParaRPr sz="1100" b="0" i="0" u="none" strike="noStrike" cap="none">
              <a:solidFill>
                <a:srgbClr val="000000"/>
              </a:solidFill>
              <a:latin typeface="Arial"/>
              <a:ea typeface="Arial"/>
              <a:cs typeface="Arial"/>
              <a:sym typeface="Arial"/>
            </a:endParaRPr>
          </a:p>
        </p:txBody>
      </p:sp>
      <p:sp>
        <p:nvSpPr>
          <p:cNvPr id="500" name="Google Shape;500;p27"/>
          <p:cNvSpPr/>
          <p:nvPr/>
        </p:nvSpPr>
        <p:spPr>
          <a:xfrm>
            <a:off x="4710280" y="702675"/>
            <a:ext cx="1936200" cy="16692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en-GB" sz="1500" b="1" i="0" u="none" strike="noStrike" cap="none">
                <a:solidFill>
                  <a:srgbClr val="FFFFFF"/>
                </a:solidFill>
                <a:latin typeface="Arial"/>
                <a:ea typeface="Arial"/>
                <a:cs typeface="Arial"/>
                <a:sym typeface="Arial"/>
              </a:rPr>
              <a:t>Status Call</a:t>
            </a:r>
            <a:endParaRPr sz="15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300"/>
              <a:buFont typeface="Arial"/>
              <a:buNone/>
            </a:pPr>
            <a:r>
              <a:rPr lang="en-GB" sz="1300" b="0" i="0" u="none" strike="noStrike" cap="none">
                <a:solidFill>
                  <a:srgbClr val="C5EDFF"/>
                </a:solidFill>
                <a:latin typeface="Arial"/>
                <a:ea typeface="Arial"/>
                <a:cs typeface="Arial"/>
                <a:sym typeface="Arial"/>
              </a:rPr>
              <a:t>Control channel-based status messaging, to/from radio and dispatcher.</a:t>
            </a:r>
            <a:endParaRPr sz="1300" b="0" i="0" u="none" strike="noStrike" cap="none">
              <a:solidFill>
                <a:srgbClr val="C5EDFF"/>
              </a:solidFill>
              <a:latin typeface="Arial"/>
              <a:ea typeface="Arial"/>
              <a:cs typeface="Arial"/>
              <a:sym typeface="Arial"/>
            </a:endParaRPr>
          </a:p>
        </p:txBody>
      </p:sp>
      <p:sp>
        <p:nvSpPr>
          <p:cNvPr id="501" name="Google Shape;501;p27"/>
          <p:cNvSpPr/>
          <p:nvPr/>
        </p:nvSpPr>
        <p:spPr>
          <a:xfrm>
            <a:off x="447875" y="695800"/>
            <a:ext cx="1936200" cy="16692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1400" b="1" i="0" u="none" strike="noStrike" cap="none">
                <a:solidFill>
                  <a:srgbClr val="FFFFFF"/>
                </a:solidFill>
                <a:latin typeface="Arial"/>
                <a:ea typeface="Arial"/>
                <a:cs typeface="Arial"/>
                <a:sym typeface="Arial"/>
              </a:rPr>
              <a:t>Confirmed Group Data Call</a:t>
            </a:r>
            <a:endParaRPr sz="14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en-GB" sz="1200" b="0" i="0" u="none" strike="noStrike" cap="none">
                <a:solidFill>
                  <a:srgbClr val="C5EDFF"/>
                </a:solidFill>
                <a:latin typeface="Arial"/>
                <a:ea typeface="Arial"/>
                <a:cs typeface="Arial"/>
                <a:sym typeface="Arial"/>
              </a:rPr>
              <a:t>Data calls from a data application will be acknowledged by all group call members.</a:t>
            </a:r>
            <a:endParaRPr sz="1200" b="0" i="0" u="none" strike="noStrike" cap="none">
              <a:solidFill>
                <a:srgbClr val="C5EDFF"/>
              </a:solidFill>
              <a:latin typeface="Arial"/>
              <a:ea typeface="Arial"/>
              <a:cs typeface="Arial"/>
              <a:sym typeface="Arial"/>
            </a:endParaRPr>
          </a:p>
        </p:txBody>
      </p:sp>
      <p:sp>
        <p:nvSpPr>
          <p:cNvPr id="502" name="Google Shape;502;p27"/>
          <p:cNvSpPr/>
          <p:nvPr/>
        </p:nvSpPr>
        <p:spPr>
          <a:xfrm>
            <a:off x="447875" y="2553450"/>
            <a:ext cx="1936200" cy="16692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endParaRPr sz="1800" b="1"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300"/>
              <a:buFont typeface="Arial"/>
              <a:buNone/>
            </a:pPr>
            <a:r>
              <a:rPr lang="en-GB" sz="1300" b="1" i="0" u="none" strike="noStrike" cap="none">
                <a:solidFill>
                  <a:srgbClr val="FFFFFF"/>
                </a:solidFill>
                <a:latin typeface="Arial"/>
                <a:ea typeface="Arial"/>
                <a:cs typeface="Arial"/>
                <a:sym typeface="Arial"/>
              </a:rPr>
              <a:t>Dynamic Group Number Assignment (DGNA)</a:t>
            </a:r>
            <a:endParaRPr sz="1300" b="1"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100"/>
              <a:buFont typeface="Arial"/>
              <a:buNone/>
            </a:pPr>
            <a:r>
              <a:rPr lang="en-GB" sz="1100" b="0" i="0" u="none" strike="noStrike" cap="none">
                <a:solidFill>
                  <a:srgbClr val="B6DAE8"/>
                </a:solidFill>
                <a:latin typeface="Arial"/>
                <a:ea typeface="Arial"/>
                <a:cs typeface="Arial"/>
                <a:sym typeface="Arial"/>
              </a:rPr>
              <a:t>Allows a dispatcher to replace a radios currently selected talk group with a temporary talk group.</a:t>
            </a:r>
            <a:endParaRPr sz="1100" b="1" i="0" u="none" strike="noStrike" cap="none">
              <a:solidFill>
                <a:srgbClr val="B6DAE8"/>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100"/>
              <a:buFont typeface="Arial"/>
              <a:buNone/>
            </a:pPr>
            <a:endParaRPr sz="1100" b="1"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100"/>
              <a:buFont typeface="Arial"/>
              <a:buNone/>
            </a:pPr>
            <a:endParaRPr sz="1100" b="1"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100"/>
              <a:buFont typeface="Arial"/>
              <a:buNone/>
            </a:pPr>
            <a:endParaRPr sz="1100" b="0" i="0" u="none" strike="noStrike" cap="none">
              <a:solidFill>
                <a:srgbClr val="C5EDFF"/>
              </a:solidFill>
              <a:latin typeface="Arial"/>
              <a:ea typeface="Arial"/>
              <a:cs typeface="Arial"/>
              <a:sym typeface="Arial"/>
            </a:endParaRPr>
          </a:p>
        </p:txBody>
      </p:sp>
      <p:sp>
        <p:nvSpPr>
          <p:cNvPr id="503" name="Google Shape;503;p27"/>
          <p:cNvSpPr/>
          <p:nvPr/>
        </p:nvSpPr>
        <p:spPr>
          <a:xfrm>
            <a:off x="2564963" y="695800"/>
            <a:ext cx="1936200" cy="16692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00"/>
              <a:buFont typeface="Arial"/>
              <a:buNone/>
            </a:pPr>
            <a:r>
              <a:rPr lang="en-GB" sz="1300" b="1" i="0" u="none" strike="noStrike" cap="none">
                <a:solidFill>
                  <a:srgbClr val="FFFFFF"/>
                </a:solidFill>
                <a:latin typeface="Arial"/>
                <a:ea typeface="Arial"/>
                <a:cs typeface="Arial"/>
                <a:sym typeface="Arial"/>
              </a:rPr>
              <a:t>Enhanced Channel Access</a:t>
            </a:r>
            <a:endParaRPr sz="11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100"/>
              <a:buFont typeface="Arial"/>
              <a:buNone/>
            </a:pPr>
            <a:r>
              <a:rPr lang="en-GB" sz="1100" b="0" i="0" u="none" strike="noStrike" cap="none">
                <a:solidFill>
                  <a:srgbClr val="C5EDFF"/>
                </a:solidFill>
                <a:latin typeface="Arial"/>
                <a:ea typeface="Arial"/>
                <a:cs typeface="Arial"/>
                <a:sym typeface="Arial"/>
              </a:rPr>
              <a:t>Improve the reliability of voice transmissions by preventing talk-over.</a:t>
            </a:r>
            <a:endParaRPr sz="1100" b="0" i="0" u="none" strike="noStrike" cap="none">
              <a:solidFill>
                <a:srgbClr val="000000"/>
              </a:solidFill>
              <a:latin typeface="Arial"/>
              <a:ea typeface="Arial"/>
              <a:cs typeface="Arial"/>
              <a:sym typeface="Arial"/>
            </a:endParaRPr>
          </a:p>
        </p:txBody>
      </p:sp>
      <p:sp>
        <p:nvSpPr>
          <p:cNvPr id="504" name="Google Shape;504;p27"/>
          <p:cNvSpPr/>
          <p:nvPr/>
        </p:nvSpPr>
        <p:spPr>
          <a:xfrm>
            <a:off x="2576690" y="2573183"/>
            <a:ext cx="1924500" cy="16908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1600"/>
              <a:buFont typeface="Arial"/>
              <a:buNone/>
            </a:pPr>
            <a:r>
              <a:rPr lang="en-GB" sz="1300" b="1" i="0" u="none" strike="noStrike" cap="none">
                <a:solidFill>
                  <a:srgbClr val="FFFFFF"/>
                </a:solidFill>
                <a:latin typeface="Arial"/>
                <a:ea typeface="Arial"/>
                <a:cs typeface="Arial"/>
                <a:sym typeface="Arial"/>
              </a:rPr>
              <a:t>Inband Location</a:t>
            </a:r>
            <a:endParaRPr sz="1300" b="1"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B6DAE8"/>
              </a:buClr>
              <a:buSzPts val="1400"/>
              <a:buFont typeface="Arial"/>
              <a:buNone/>
            </a:pPr>
            <a:r>
              <a:rPr lang="en-GB" sz="1100" b="0" i="0" u="none" strike="noStrike" cap="none">
                <a:solidFill>
                  <a:srgbClr val="B6DAE8"/>
                </a:solidFill>
                <a:latin typeface="Arial"/>
                <a:ea typeface="Arial"/>
                <a:cs typeface="Arial"/>
                <a:sym typeface="Arial"/>
              </a:rPr>
              <a:t>Inband Location feature provides a solution for transmitting radio to send location updates during voice call. The Console is able to receive and display the updated location from the caller while in a call.</a:t>
            </a:r>
            <a:endParaRPr sz="1100" b="0" i="0" u="none" strike="noStrike" cap="none">
              <a:solidFill>
                <a:srgbClr val="FFFFFF"/>
              </a:solidFill>
              <a:latin typeface="Arial"/>
              <a:ea typeface="Arial"/>
              <a:cs typeface="Arial"/>
              <a:sym typeface="Arial"/>
            </a:endParaRPr>
          </a:p>
        </p:txBody>
      </p:sp>
      <p:sp>
        <p:nvSpPr>
          <p:cNvPr id="505" name="Google Shape;505;p27"/>
          <p:cNvSpPr/>
          <p:nvPr/>
        </p:nvSpPr>
        <p:spPr>
          <a:xfrm>
            <a:off x="4592552" y="2560887"/>
            <a:ext cx="1924500" cy="1690800"/>
          </a:xfrm>
          <a:prstGeom prst="rect">
            <a:avLst/>
          </a:prstGeom>
          <a:solidFill>
            <a:srgbClr val="4D4D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1600"/>
              <a:buFont typeface="Arial"/>
              <a:buNone/>
            </a:pPr>
            <a:r>
              <a:rPr lang="en-GB" sz="1400" b="1" i="0" u="none" strike="noStrike" cap="none">
                <a:solidFill>
                  <a:srgbClr val="FFFFFF"/>
                </a:solidFill>
                <a:latin typeface="Arial"/>
                <a:ea typeface="Arial"/>
                <a:cs typeface="Arial"/>
                <a:sym typeface="Arial"/>
              </a:rPr>
              <a:t>Inband Caller Alias</a:t>
            </a:r>
            <a:endParaRPr sz="1400" b="0" i="0" u="none" strike="noStrike" cap="none">
              <a:solidFill>
                <a:srgbClr val="FFFFFF"/>
              </a:solidFill>
              <a:latin typeface="Arial"/>
              <a:ea typeface="Arial"/>
              <a:cs typeface="Arial"/>
              <a:sym typeface="Arial"/>
            </a:endParaRPr>
          </a:p>
          <a:p>
            <a:pPr marL="0" marR="0" lvl="0" indent="0" algn="ctr" rtl="0">
              <a:lnSpc>
                <a:spcPct val="100000"/>
              </a:lnSpc>
              <a:spcBef>
                <a:spcPts val="0"/>
              </a:spcBef>
              <a:spcAft>
                <a:spcPts val="0"/>
              </a:spcAft>
              <a:buClr>
                <a:srgbClr val="C5EDFF"/>
              </a:buClr>
              <a:buSzPts val="1400"/>
              <a:buFont typeface="Arial"/>
              <a:buNone/>
            </a:pPr>
            <a:r>
              <a:rPr lang="en-GB" sz="1000" b="0" i="0" u="none" strike="noStrike" cap="none">
                <a:solidFill>
                  <a:srgbClr val="C5EDFF"/>
                </a:solidFill>
                <a:latin typeface="Arial"/>
                <a:ea typeface="Arial"/>
                <a:cs typeface="Arial"/>
                <a:sym typeface="Arial"/>
              </a:rPr>
              <a:t>Inband Caller Alias feature provides a solution for users to configure an alias name which would be sent during voice call transmission, and be displayed on all receiving components (radio/console).</a:t>
            </a:r>
            <a:endParaRPr sz="1000" b="0" i="0" u="none" strike="noStrike" cap="none">
              <a:solidFill>
                <a:srgbClr val="C5EDFF"/>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78"/>
        <p:cNvGrpSpPr/>
        <p:nvPr/>
      </p:nvGrpSpPr>
      <p:grpSpPr>
        <a:xfrm>
          <a:off x="0" y="0"/>
          <a:ext cx="0" cy="0"/>
          <a:chOff x="0" y="0"/>
          <a:chExt cx="0" cy="0"/>
        </a:xfrm>
      </p:grpSpPr>
      <p:sp>
        <p:nvSpPr>
          <p:cNvPr id="779" name="Google Shape;779;p54"/>
          <p:cNvSpPr txBox="1">
            <a:spLocks noGrp="1"/>
          </p:cNvSpPr>
          <p:nvPr>
            <p:ph type="body" idx="1"/>
          </p:nvPr>
        </p:nvSpPr>
        <p:spPr>
          <a:xfrm>
            <a:off x="7903000" y="314250"/>
            <a:ext cx="4289100" cy="65439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Source:</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Information for developer:</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b="1"/>
          </a:p>
        </p:txBody>
      </p:sp>
      <p:sp>
        <p:nvSpPr>
          <p:cNvPr id="780" name="Google Shape;780;p54"/>
          <p:cNvSpPr txBox="1">
            <a:spLocks noGrp="1"/>
          </p:cNvSpPr>
          <p:nvPr>
            <p:ph type="sldNum" idx="12"/>
          </p:nvPr>
        </p:nvSpPr>
        <p:spPr>
          <a:xfrm>
            <a:off x="5327009" y="-5773"/>
            <a:ext cx="2512500" cy="314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8</a:t>
            </a:fld>
            <a:endParaRPr/>
          </a:p>
        </p:txBody>
      </p:sp>
      <p:sp>
        <p:nvSpPr>
          <p:cNvPr id="781" name="Google Shape;781;p54"/>
          <p:cNvSpPr txBox="1"/>
          <p:nvPr/>
        </p:nvSpPr>
        <p:spPr>
          <a:xfrm>
            <a:off x="51175" y="314625"/>
            <a:ext cx="5616000" cy="468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rgbClr val="0063BE"/>
                </a:solidFill>
                <a:latin typeface="Arial"/>
                <a:ea typeface="Arial"/>
                <a:cs typeface="Arial"/>
                <a:sym typeface="Arial"/>
              </a:rPr>
              <a:t>Single Site Considerations</a:t>
            </a:r>
            <a:endParaRPr sz="1200" b="1" i="0" u="none" strike="noStrike" cap="none">
              <a:solidFill>
                <a:srgbClr val="0063BE"/>
              </a:solidFill>
              <a:highlight>
                <a:srgbClr val="D9EAD3"/>
              </a:highlight>
              <a:latin typeface="Arial"/>
              <a:ea typeface="Arial"/>
              <a:cs typeface="Arial"/>
              <a:sym typeface="Arial"/>
            </a:endParaRPr>
          </a:p>
        </p:txBody>
      </p:sp>
      <p:grpSp>
        <p:nvGrpSpPr>
          <p:cNvPr id="782" name="Google Shape;782;p54"/>
          <p:cNvGrpSpPr/>
          <p:nvPr/>
        </p:nvGrpSpPr>
        <p:grpSpPr>
          <a:xfrm>
            <a:off x="63500" y="4263966"/>
            <a:ext cx="7776001" cy="411480"/>
            <a:chOff x="63500" y="4263966"/>
            <a:chExt cx="7776001" cy="411480"/>
          </a:xfrm>
        </p:grpSpPr>
        <p:sp>
          <p:nvSpPr>
            <p:cNvPr id="783" name="Google Shape;783;p54"/>
            <p:cNvSpPr/>
            <p:nvPr/>
          </p:nvSpPr>
          <p:spPr>
            <a:xfrm>
              <a:off x="63500" y="4298275"/>
              <a:ext cx="7776000" cy="362400"/>
            </a:xfrm>
            <a:prstGeom prst="rect">
              <a:avLst/>
            </a:prstGeom>
            <a:solidFill>
              <a:srgbClr val="E7E6E6"/>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784" name="Google Shape;784;p54"/>
            <p:cNvPicPr preferRelativeResize="0"/>
            <p:nvPr/>
          </p:nvPicPr>
          <p:blipFill rotWithShape="1">
            <a:blip r:embed="rId3">
              <a:alphaModFix/>
            </a:blip>
            <a:srcRect/>
            <a:stretch/>
          </p:blipFill>
          <p:spPr>
            <a:xfrm>
              <a:off x="78370" y="4263966"/>
              <a:ext cx="411480" cy="411480"/>
            </a:xfrm>
            <a:prstGeom prst="rect">
              <a:avLst/>
            </a:prstGeom>
            <a:noFill/>
            <a:ln>
              <a:noFill/>
            </a:ln>
          </p:spPr>
        </p:pic>
        <p:sp>
          <p:nvSpPr>
            <p:cNvPr id="785" name="Google Shape;785;p54"/>
            <p:cNvSpPr/>
            <p:nvPr/>
          </p:nvSpPr>
          <p:spPr>
            <a:xfrm rot="-5400000" flipH="1">
              <a:off x="7378138" y="4194463"/>
              <a:ext cx="352700" cy="570025"/>
            </a:xfrm>
            <a:prstGeom prst="flowChartManualInput">
              <a:avLst/>
            </a:prstGeom>
            <a:solidFill>
              <a:srgbClr val="0063BE"/>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786" name="Google Shape;786;p54"/>
          <p:cNvSpPr txBox="1"/>
          <p:nvPr/>
        </p:nvSpPr>
        <p:spPr>
          <a:xfrm>
            <a:off x="51175" y="4957350"/>
            <a:ext cx="7776000" cy="19008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15000"/>
              </a:lnSpc>
              <a:spcBef>
                <a:spcPts val="400"/>
              </a:spcBef>
              <a:spcAft>
                <a:spcPts val="0"/>
              </a:spcAft>
              <a:buClr>
                <a:schemeClr val="dk1"/>
              </a:buClr>
              <a:buSzPts val="1100"/>
              <a:buFont typeface="Arial"/>
              <a:buNone/>
            </a:pPr>
            <a:r>
              <a:rPr lang="en-GB" sz="1200" b="0" i="0" u="none" strike="noStrike" cap="none">
                <a:solidFill>
                  <a:schemeClr val="dk1"/>
                </a:solidFill>
                <a:latin typeface="Arial"/>
                <a:ea typeface="Arial"/>
                <a:cs typeface="Arial"/>
                <a:sym typeface="Arial"/>
              </a:rPr>
              <a:t>Review the site considerations.</a:t>
            </a:r>
            <a:r>
              <a:rPr lang="en-GB" sz="1200">
                <a:solidFill>
                  <a:schemeClr val="dk1"/>
                </a:solidFill>
              </a:rPr>
              <a:t> </a:t>
            </a:r>
            <a:r>
              <a:rPr lang="en-GB" sz="1200" b="0" i="0" u="none" strike="noStrike" cap="none">
                <a:solidFill>
                  <a:schemeClr val="dk1"/>
                </a:solidFill>
                <a:latin typeface="Arial"/>
                <a:ea typeface="Arial"/>
                <a:cs typeface="Arial"/>
                <a:sym typeface="Arial"/>
              </a:rPr>
              <a:t>Mention that we will discuss color codes momentarily. </a:t>
            </a:r>
            <a:endParaRPr sz="1200" b="0" i="0" u="none" strike="noStrike" cap="none">
              <a:solidFill>
                <a:schemeClr val="dk1"/>
              </a:solidFill>
              <a:latin typeface="Arial"/>
              <a:ea typeface="Arial"/>
              <a:cs typeface="Arial"/>
              <a:sym typeface="Arial"/>
            </a:endParaRPr>
          </a:p>
        </p:txBody>
      </p:sp>
      <p:pic>
        <p:nvPicPr>
          <p:cNvPr id="787" name="Google Shape;787;p54"/>
          <p:cNvPicPr preferRelativeResize="0"/>
          <p:nvPr/>
        </p:nvPicPr>
        <p:blipFill rotWithShape="1">
          <a:blip r:embed="rId4">
            <a:alphaModFix/>
          </a:blip>
          <a:srcRect/>
          <a:stretch/>
        </p:blipFill>
        <p:spPr>
          <a:xfrm>
            <a:off x="4495800" y="935625"/>
            <a:ext cx="3166695" cy="3175941"/>
          </a:xfrm>
          <a:prstGeom prst="rect">
            <a:avLst/>
          </a:prstGeom>
          <a:noFill/>
          <a:ln>
            <a:noFill/>
          </a:ln>
        </p:spPr>
      </p:pic>
      <p:sp>
        <p:nvSpPr>
          <p:cNvPr id="788" name="Google Shape;788;p54"/>
          <p:cNvSpPr txBox="1"/>
          <p:nvPr/>
        </p:nvSpPr>
        <p:spPr>
          <a:xfrm>
            <a:off x="279150" y="859325"/>
            <a:ext cx="3847800" cy="34170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GB" sz="1400" b="0" i="0" u="none" strike="noStrike" cap="none">
                <a:solidFill>
                  <a:srgbClr val="000000"/>
                </a:solidFill>
                <a:latin typeface="Calibri"/>
                <a:ea typeface="Calibri"/>
                <a:cs typeface="Calibri"/>
                <a:sym typeface="Calibri"/>
              </a:rPr>
              <a:t>Site Considerations include the following:</a:t>
            </a:r>
            <a:endParaRPr sz="14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Char char="●"/>
            </a:pPr>
            <a:r>
              <a:rPr lang="en-GB" sz="1400" b="0" i="0" u="none" strike="noStrike" cap="none">
                <a:solidFill>
                  <a:srgbClr val="000000"/>
                </a:solidFill>
                <a:latin typeface="Calibri"/>
                <a:ea typeface="Calibri"/>
                <a:cs typeface="Calibri"/>
                <a:sym typeface="Calibri"/>
              </a:rPr>
              <a:t>Capacity Max systems support 15 trunked repeaters and 6 data revert repeaters per site.</a:t>
            </a:r>
            <a:endParaRPr sz="14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Char char="●"/>
            </a:pPr>
            <a:r>
              <a:rPr lang="en-GB" sz="1400" b="0" i="0" u="none" strike="noStrike" cap="none">
                <a:solidFill>
                  <a:srgbClr val="000000"/>
                </a:solidFill>
                <a:latin typeface="Calibri"/>
                <a:ea typeface="Calibri"/>
                <a:cs typeface="Calibri"/>
                <a:sym typeface="Calibri"/>
              </a:rPr>
              <a:t>Each repeater may have a backup repeater.</a:t>
            </a:r>
            <a:endParaRPr sz="14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Char char="●"/>
            </a:pPr>
            <a:r>
              <a:rPr lang="en-GB" sz="1400" b="0" i="0" u="none" strike="noStrike" cap="none">
                <a:solidFill>
                  <a:srgbClr val="000000"/>
                </a:solidFill>
                <a:latin typeface="Calibri"/>
                <a:ea typeface="Calibri"/>
                <a:cs typeface="Calibri"/>
                <a:sym typeface="Calibri"/>
              </a:rPr>
              <a:t>Normally, site frequencies must be in the same RF band.</a:t>
            </a:r>
            <a:endParaRPr sz="14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Char char="●"/>
            </a:pPr>
            <a:r>
              <a:rPr lang="en-GB" sz="1400" b="0" i="0" u="none" strike="noStrike" cap="none">
                <a:solidFill>
                  <a:srgbClr val="000000"/>
                </a:solidFill>
                <a:latin typeface="Calibri"/>
                <a:ea typeface="Calibri"/>
                <a:cs typeface="Calibri"/>
                <a:sym typeface="Calibri"/>
              </a:rPr>
              <a:t>In two RF band systems, the sites can be co-located but must have different site IDs.</a:t>
            </a:r>
            <a:endParaRPr sz="14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Char char="●"/>
            </a:pPr>
            <a:r>
              <a:rPr lang="en-GB" sz="1400" b="0" i="0" u="none" strike="noStrike" cap="none">
                <a:solidFill>
                  <a:srgbClr val="000000"/>
                </a:solidFill>
                <a:latin typeface="Calibri"/>
                <a:ea typeface="Calibri"/>
                <a:cs typeface="Calibri"/>
                <a:sym typeface="Calibri"/>
              </a:rPr>
              <a:t>All frequencies must be unique with no re-use in the same site.</a:t>
            </a:r>
            <a:endParaRPr sz="14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Char char="●"/>
            </a:pPr>
            <a:r>
              <a:rPr lang="en-GB" sz="1400" b="0" i="0" u="none" strike="noStrike" cap="none">
                <a:solidFill>
                  <a:srgbClr val="000000"/>
                </a:solidFill>
                <a:latin typeface="Calibri"/>
                <a:ea typeface="Calibri"/>
                <a:cs typeface="Calibri"/>
                <a:sym typeface="Calibri"/>
              </a:rPr>
              <a:t>Site repeaters must have the same coverage footprint.</a:t>
            </a:r>
            <a:endParaRPr sz="14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Char char="●"/>
            </a:pPr>
            <a:r>
              <a:rPr lang="en-GB" sz="1400" b="0" i="0" u="none" strike="noStrike" cap="none">
                <a:solidFill>
                  <a:srgbClr val="000000"/>
                </a:solidFill>
                <a:latin typeface="Calibri"/>
                <a:ea typeface="Calibri"/>
                <a:cs typeface="Calibri"/>
                <a:sym typeface="Calibri"/>
              </a:rPr>
              <a:t>Trunking repeaters must have the same color code within a site.</a:t>
            </a: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6"/>
        <p:cNvGrpSpPr/>
        <p:nvPr/>
      </p:nvGrpSpPr>
      <p:grpSpPr>
        <a:xfrm>
          <a:off x="0" y="0"/>
          <a:ext cx="0" cy="0"/>
          <a:chOff x="0" y="0"/>
          <a:chExt cx="0" cy="0"/>
        </a:xfrm>
      </p:grpSpPr>
      <p:sp>
        <p:nvSpPr>
          <p:cNvPr id="977" name="Google Shape;977;p66"/>
          <p:cNvSpPr txBox="1">
            <a:spLocks noGrp="1"/>
          </p:cNvSpPr>
          <p:nvPr>
            <p:ph type="body" idx="1"/>
          </p:nvPr>
        </p:nvSpPr>
        <p:spPr>
          <a:xfrm>
            <a:off x="7903000" y="314250"/>
            <a:ext cx="4289100" cy="65439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Source:</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lnSpc>
                <a:spcPct val="115000"/>
              </a:lnSpc>
              <a:spcBef>
                <a:spcPts val="0"/>
              </a:spcBef>
              <a:spcAft>
                <a:spcPts val="0"/>
              </a:spcAft>
              <a:buClr>
                <a:schemeClr val="dk1"/>
              </a:buClr>
              <a:buSzPts val="1100"/>
              <a:buFont typeface="Arial"/>
              <a:buNone/>
            </a:pPr>
            <a:endParaRPr b="1"/>
          </a:p>
          <a:p>
            <a:pPr marL="0" lvl="0" indent="0" algn="l" rtl="0">
              <a:lnSpc>
                <a:spcPct val="115000"/>
              </a:lnSpc>
              <a:spcBef>
                <a:spcPts val="0"/>
              </a:spcBef>
              <a:spcAft>
                <a:spcPts val="0"/>
              </a:spcAft>
              <a:buClr>
                <a:schemeClr val="dk1"/>
              </a:buClr>
              <a:buSzPts val="1100"/>
              <a:buFont typeface="Arial"/>
              <a:buNone/>
            </a:pPr>
            <a:r>
              <a:rPr lang="en-GB" b="1">
                <a:solidFill>
                  <a:srgbClr val="FF0000"/>
                </a:solidFill>
              </a:rPr>
              <a:t>Information for developer:</a:t>
            </a:r>
            <a:endParaRPr b="1">
              <a:solidFill>
                <a:srgbClr val="FF0000"/>
              </a:solidFill>
            </a:endParaRPr>
          </a:p>
          <a:p>
            <a:pPr marL="0" lvl="0" indent="0" algn="l" rtl="0">
              <a:lnSpc>
                <a:spcPct val="115000"/>
              </a:lnSpc>
              <a:spcBef>
                <a:spcPts val="0"/>
              </a:spcBef>
              <a:spcAft>
                <a:spcPts val="0"/>
              </a:spcAft>
              <a:buClr>
                <a:schemeClr val="dk1"/>
              </a:buClr>
              <a:buSzPts val="1100"/>
              <a:buFont typeface="Arial"/>
              <a:buNone/>
            </a:pPr>
            <a:endParaRPr b="1"/>
          </a:p>
        </p:txBody>
      </p:sp>
      <p:sp>
        <p:nvSpPr>
          <p:cNvPr id="978" name="Google Shape;978;p66"/>
          <p:cNvSpPr txBox="1">
            <a:spLocks noGrp="1"/>
          </p:cNvSpPr>
          <p:nvPr>
            <p:ph type="sldNum" idx="12"/>
          </p:nvPr>
        </p:nvSpPr>
        <p:spPr>
          <a:xfrm>
            <a:off x="5327009" y="-5773"/>
            <a:ext cx="2512500" cy="314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GB"/>
              <a:t>9</a:t>
            </a:fld>
            <a:endParaRPr/>
          </a:p>
        </p:txBody>
      </p:sp>
      <p:sp>
        <p:nvSpPr>
          <p:cNvPr id="979" name="Google Shape;979;p66"/>
          <p:cNvSpPr txBox="1"/>
          <p:nvPr/>
        </p:nvSpPr>
        <p:spPr>
          <a:xfrm>
            <a:off x="51175" y="314625"/>
            <a:ext cx="5616000" cy="468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GB" sz="1800" b="1" i="0" u="none" strike="noStrike" cap="none">
                <a:solidFill>
                  <a:srgbClr val="0063BE"/>
                </a:solidFill>
                <a:latin typeface="Arial"/>
                <a:ea typeface="Arial"/>
                <a:cs typeface="Arial"/>
                <a:sym typeface="Arial"/>
              </a:rPr>
              <a:t>Enhanced GPS Revert (1/2)</a:t>
            </a:r>
            <a:endParaRPr sz="1200" b="1" i="0" u="none" strike="noStrike" cap="none">
              <a:solidFill>
                <a:srgbClr val="0063BE"/>
              </a:solidFill>
              <a:highlight>
                <a:srgbClr val="D9EAD3"/>
              </a:highlight>
              <a:latin typeface="Arial"/>
              <a:ea typeface="Arial"/>
              <a:cs typeface="Arial"/>
              <a:sym typeface="Arial"/>
            </a:endParaRPr>
          </a:p>
        </p:txBody>
      </p:sp>
      <p:grpSp>
        <p:nvGrpSpPr>
          <p:cNvPr id="980" name="Google Shape;980;p66"/>
          <p:cNvGrpSpPr/>
          <p:nvPr/>
        </p:nvGrpSpPr>
        <p:grpSpPr>
          <a:xfrm>
            <a:off x="63500" y="4263966"/>
            <a:ext cx="7776001" cy="411480"/>
            <a:chOff x="63500" y="4263966"/>
            <a:chExt cx="7776001" cy="411480"/>
          </a:xfrm>
        </p:grpSpPr>
        <p:sp>
          <p:nvSpPr>
            <p:cNvPr id="981" name="Google Shape;981;p66"/>
            <p:cNvSpPr/>
            <p:nvPr/>
          </p:nvSpPr>
          <p:spPr>
            <a:xfrm>
              <a:off x="63500" y="4298275"/>
              <a:ext cx="7776000" cy="362400"/>
            </a:xfrm>
            <a:prstGeom prst="rect">
              <a:avLst/>
            </a:prstGeom>
            <a:solidFill>
              <a:srgbClr val="E7E6E6"/>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982" name="Google Shape;982;p66"/>
            <p:cNvPicPr preferRelativeResize="0"/>
            <p:nvPr/>
          </p:nvPicPr>
          <p:blipFill rotWithShape="1">
            <a:blip r:embed="rId3">
              <a:alphaModFix/>
            </a:blip>
            <a:srcRect/>
            <a:stretch/>
          </p:blipFill>
          <p:spPr>
            <a:xfrm>
              <a:off x="78370" y="4263966"/>
              <a:ext cx="411480" cy="411480"/>
            </a:xfrm>
            <a:prstGeom prst="rect">
              <a:avLst/>
            </a:prstGeom>
            <a:noFill/>
            <a:ln>
              <a:noFill/>
            </a:ln>
          </p:spPr>
        </p:pic>
        <p:sp>
          <p:nvSpPr>
            <p:cNvPr id="983" name="Google Shape;983;p66"/>
            <p:cNvSpPr/>
            <p:nvPr/>
          </p:nvSpPr>
          <p:spPr>
            <a:xfrm rot="-5400000" flipH="1">
              <a:off x="7378138" y="4194463"/>
              <a:ext cx="352700" cy="570025"/>
            </a:xfrm>
            <a:prstGeom prst="flowChartManualInput">
              <a:avLst/>
            </a:prstGeom>
            <a:solidFill>
              <a:srgbClr val="0063BE"/>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984" name="Google Shape;984;p66"/>
          <p:cNvSpPr txBox="1"/>
          <p:nvPr/>
        </p:nvSpPr>
        <p:spPr>
          <a:xfrm>
            <a:off x="63500" y="4957275"/>
            <a:ext cx="7776000" cy="1900800"/>
          </a:xfrm>
          <a:prstGeom prst="rect">
            <a:avLst/>
          </a:prstGeom>
          <a:noFill/>
          <a:ln w="9525" cap="flat" cmpd="sng">
            <a:solidFill>
              <a:srgbClr val="888888"/>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15000"/>
              </a:lnSpc>
              <a:spcBef>
                <a:spcPts val="400"/>
              </a:spcBef>
              <a:spcAft>
                <a:spcPts val="0"/>
              </a:spcAft>
              <a:buClr>
                <a:schemeClr val="dk1"/>
              </a:buClr>
              <a:buSzPts val="1100"/>
              <a:buFont typeface="Arial"/>
              <a:buNone/>
            </a:pPr>
            <a:r>
              <a:rPr lang="en-GB" sz="1200" b="0" i="0" u="none" strike="noStrike" cap="none">
                <a:solidFill>
                  <a:schemeClr val="dk1"/>
                </a:solidFill>
                <a:latin typeface="Arial"/>
                <a:ea typeface="Arial"/>
                <a:cs typeface="Arial"/>
                <a:sym typeface="Arial"/>
              </a:rPr>
              <a:t>Enhanced GPS (EGPS) Revert Channel with IP Data supports a large number of location updates (both indoor and GNSS) with rich location parameters. </a:t>
            </a:r>
            <a:endParaRPr sz="1200" b="0" i="0" u="none" strike="noStrike" cap="none">
              <a:solidFill>
                <a:schemeClr val="dk1"/>
              </a:solidFill>
              <a:latin typeface="Arial"/>
              <a:ea typeface="Arial"/>
              <a:cs typeface="Arial"/>
              <a:sym typeface="Arial"/>
            </a:endParaRPr>
          </a:p>
        </p:txBody>
      </p:sp>
      <p:sp>
        <p:nvSpPr>
          <p:cNvPr id="985" name="Google Shape;985;p66"/>
          <p:cNvSpPr txBox="1"/>
          <p:nvPr/>
        </p:nvSpPr>
        <p:spPr>
          <a:xfrm>
            <a:off x="829900" y="679000"/>
            <a:ext cx="5872200" cy="871200"/>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600"/>
              </a:spcBef>
              <a:spcAft>
                <a:spcPts val="0"/>
              </a:spcAft>
              <a:buClr>
                <a:schemeClr val="dk1"/>
              </a:buClr>
              <a:buSzPts val="1100"/>
              <a:buFont typeface="Arial"/>
              <a:buNone/>
            </a:pPr>
            <a:r>
              <a:rPr lang="en-GB" sz="1200" b="1" i="0" u="none" strike="noStrike" cap="none">
                <a:solidFill>
                  <a:schemeClr val="dk1"/>
                </a:solidFill>
                <a:latin typeface="Arial"/>
                <a:ea typeface="Arial"/>
                <a:cs typeface="Arial"/>
                <a:sym typeface="Arial"/>
              </a:rPr>
              <a:t>Enhanced GPS (EGPS) Revert Channel with IP Data</a:t>
            </a:r>
            <a:endParaRPr sz="1200" b="1" i="0" u="none" strike="noStrike" cap="none">
              <a:solidFill>
                <a:schemeClr val="dk1"/>
              </a:solidFill>
              <a:latin typeface="Arial"/>
              <a:ea typeface="Arial"/>
              <a:cs typeface="Arial"/>
              <a:sym typeface="Arial"/>
            </a:endParaRPr>
          </a:p>
          <a:p>
            <a:pPr marL="0" marR="0" lvl="0" indent="0" algn="l" rtl="0">
              <a:lnSpc>
                <a:spcPct val="115000"/>
              </a:lnSpc>
              <a:spcBef>
                <a:spcPts val="600"/>
              </a:spcBef>
              <a:spcAft>
                <a:spcPts val="600"/>
              </a:spcAft>
              <a:buClr>
                <a:schemeClr val="dk1"/>
              </a:buClr>
              <a:buSzPts val="1100"/>
              <a:buFont typeface="Arial"/>
              <a:buNone/>
            </a:pPr>
            <a:r>
              <a:rPr lang="en-GB" sz="1200" b="0" i="0" u="none" strike="noStrike" cap="none">
                <a:solidFill>
                  <a:schemeClr val="dk1"/>
                </a:solidFill>
                <a:latin typeface="Arial"/>
                <a:ea typeface="Arial"/>
                <a:cs typeface="Arial"/>
                <a:sym typeface="Arial"/>
              </a:rPr>
              <a:t>The table below illustrates the number of updates per minute a time slot supports for various Periodic Window Reservation and Window Size settings.</a:t>
            </a:r>
            <a:endParaRPr sz="1200" b="0" i="0" u="none" strike="noStrike" cap="none">
              <a:solidFill>
                <a:schemeClr val="dk1"/>
              </a:solidFill>
              <a:latin typeface="Arial"/>
              <a:ea typeface="Arial"/>
              <a:cs typeface="Arial"/>
              <a:sym typeface="Arial"/>
            </a:endParaRPr>
          </a:p>
        </p:txBody>
      </p:sp>
      <p:pic>
        <p:nvPicPr>
          <p:cNvPr id="986" name="Google Shape;986;p66"/>
          <p:cNvPicPr preferRelativeResize="0"/>
          <p:nvPr/>
        </p:nvPicPr>
        <p:blipFill rotWithShape="1">
          <a:blip r:embed="rId4">
            <a:alphaModFix/>
          </a:blip>
          <a:srcRect/>
          <a:stretch/>
        </p:blipFill>
        <p:spPr>
          <a:xfrm>
            <a:off x="814825" y="1473025"/>
            <a:ext cx="6179856" cy="2638541"/>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1014</Words>
  <Application>Microsoft Office PowerPoint</Application>
  <PresentationFormat>Widescreen</PresentationFormat>
  <Paragraphs>134</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Roboto Condensed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Todd Edwards</dc:creator>
  <cp:lastModifiedBy>Todd Edwards</cp:lastModifiedBy>
  <cp:revision>1</cp:revision>
  <dcterms:created xsi:type="dcterms:W3CDTF">2022-06-24T15:13:21Z</dcterms:created>
  <dcterms:modified xsi:type="dcterms:W3CDTF">2022-06-24T15:16:45Z</dcterms:modified>
</cp:coreProperties>
</file>